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300" r:id="rId2"/>
    <p:sldId id="309" r:id="rId3"/>
    <p:sldId id="307" r:id="rId4"/>
    <p:sldId id="308" r:id="rId5"/>
    <p:sldId id="310" r:id="rId6"/>
    <p:sldId id="311" r:id="rId7"/>
    <p:sldId id="312" r:id="rId8"/>
    <p:sldId id="313" r:id="rId9"/>
    <p:sldId id="314" r:id="rId10"/>
    <p:sldId id="316" r:id="rId11"/>
    <p:sldId id="315" r:id="rId12"/>
    <p:sldId id="317" r:id="rId13"/>
    <p:sldId id="294" r:id="rId14"/>
    <p:sldId id="319" r:id="rId15"/>
    <p:sldId id="320" r:id="rId16"/>
    <p:sldId id="321" r:id="rId17"/>
    <p:sldId id="323" r:id="rId18"/>
    <p:sldId id="322" r:id="rId19"/>
    <p:sldId id="324" r:id="rId20"/>
    <p:sldId id="318" r:id="rId21"/>
    <p:sldId id="296" r:id="rId22"/>
    <p:sldId id="297" r:id="rId23"/>
    <p:sldId id="306" r:id="rId24"/>
    <p:sldId id="299" r:id="rId25"/>
    <p:sldId id="301" r:id="rId26"/>
    <p:sldId id="302" r:id="rId27"/>
    <p:sldId id="303" r:id="rId28"/>
    <p:sldId id="304" r:id="rId29"/>
    <p:sldId id="305" r:id="rId30"/>
    <p:sldId id="295" r:id="rId31"/>
  </p:sldIdLst>
  <p:sldSz cx="9144000" cy="6858000" type="screen4x3"/>
  <p:notesSz cx="7315200" cy="96012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B269A-B706-455D-BE51-755FC25F23B5}" v="4" dt="2023-06-01T17:16:29.38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0"/>
    <p:restoredTop sz="93741"/>
  </p:normalViewPr>
  <p:slideViewPr>
    <p:cSldViewPr>
      <p:cViewPr varScale="1">
        <p:scale>
          <a:sx n="83" d="100"/>
          <a:sy n="83" d="100"/>
        </p:scale>
        <p:origin x="1709" y="72"/>
      </p:cViewPr>
      <p:guideLst>
        <p:guide orient="horz" pos="2160"/>
        <p:guide pos="2880"/>
      </p:guideLst>
    </p:cSldViewPr>
  </p:slideViewPr>
  <p:notesTextViewPr>
    <p:cViewPr>
      <p:scale>
        <a:sx n="100" d="100"/>
        <a:sy n="100" d="100"/>
      </p:scale>
      <p:origin x="0" y="0"/>
    </p:cViewPr>
  </p:notesTextViewPr>
  <p:notesViewPr>
    <p:cSldViewPr>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orio Ariel Guerrero Moral" userId="82482f2c-2662-4bc3-b06e-2fa762521b9f" providerId="ADAL" clId="{023B269A-B706-455D-BE51-755FC25F23B5}"/>
    <pc:docChg chg="custSel modSld">
      <pc:chgData name="Gregorio Ariel Guerrero Moral" userId="82482f2c-2662-4bc3-b06e-2fa762521b9f" providerId="ADAL" clId="{023B269A-B706-455D-BE51-755FC25F23B5}" dt="2023-06-01T17:16:50.778" v="8" actId="478"/>
      <pc:docMkLst>
        <pc:docMk/>
      </pc:docMkLst>
      <pc:sldChg chg="delSp modSp mod">
        <pc:chgData name="Gregorio Ariel Guerrero Moral" userId="82482f2c-2662-4bc3-b06e-2fa762521b9f" providerId="ADAL" clId="{023B269A-B706-455D-BE51-755FC25F23B5}" dt="2023-06-01T17:15:55.895" v="1" actId="1076"/>
        <pc:sldMkLst>
          <pc:docMk/>
          <pc:sldMk cId="3194830326" sldId="310"/>
        </pc:sldMkLst>
        <pc:picChg chg="mod">
          <ac:chgData name="Gregorio Ariel Guerrero Moral" userId="82482f2c-2662-4bc3-b06e-2fa762521b9f" providerId="ADAL" clId="{023B269A-B706-455D-BE51-755FC25F23B5}" dt="2023-06-01T17:15:55.895" v="1" actId="1076"/>
          <ac:picMkLst>
            <pc:docMk/>
            <pc:sldMk cId="3194830326" sldId="310"/>
            <ac:picMk id="11" creationId="{28DF02FC-7B26-30EE-F3BD-4B7A2968F3D6}"/>
          </ac:picMkLst>
        </pc:picChg>
        <pc:picChg chg="del">
          <ac:chgData name="Gregorio Ariel Guerrero Moral" userId="82482f2c-2662-4bc3-b06e-2fa762521b9f" providerId="ADAL" clId="{023B269A-B706-455D-BE51-755FC25F23B5}" dt="2023-06-01T17:15:54.184" v="0" actId="478"/>
          <ac:picMkLst>
            <pc:docMk/>
            <pc:sldMk cId="3194830326" sldId="310"/>
            <ac:picMk id="3078" creationId="{3D8602EC-11E8-480A-0C05-543613406F43}"/>
          </ac:picMkLst>
        </pc:picChg>
      </pc:sldChg>
      <pc:sldChg chg="modSp mod">
        <pc:chgData name="Gregorio Ariel Guerrero Moral" userId="82482f2c-2662-4bc3-b06e-2fa762521b9f" providerId="ADAL" clId="{023B269A-B706-455D-BE51-755FC25F23B5}" dt="2023-06-01T17:16:05.860" v="2" actId="313"/>
        <pc:sldMkLst>
          <pc:docMk/>
          <pc:sldMk cId="1441511701" sldId="311"/>
        </pc:sldMkLst>
        <pc:spChg chg="mod">
          <ac:chgData name="Gregorio Ariel Guerrero Moral" userId="82482f2c-2662-4bc3-b06e-2fa762521b9f" providerId="ADAL" clId="{023B269A-B706-455D-BE51-755FC25F23B5}" dt="2023-06-01T17:16:05.860" v="2" actId="313"/>
          <ac:spMkLst>
            <pc:docMk/>
            <pc:sldMk cId="1441511701" sldId="311"/>
            <ac:spMk id="2" creationId="{5E37B577-BCE5-921F-E97E-BD56D9F5CA0D}"/>
          </ac:spMkLst>
        </pc:spChg>
      </pc:sldChg>
      <pc:sldChg chg="delSp mod">
        <pc:chgData name="Gregorio Ariel Guerrero Moral" userId="82482f2c-2662-4bc3-b06e-2fa762521b9f" providerId="ADAL" clId="{023B269A-B706-455D-BE51-755FC25F23B5}" dt="2023-06-01T17:16:34.927" v="7" actId="478"/>
        <pc:sldMkLst>
          <pc:docMk/>
          <pc:sldMk cId="3329472661" sldId="312"/>
        </pc:sldMkLst>
        <pc:picChg chg="del">
          <ac:chgData name="Gregorio Ariel Guerrero Moral" userId="82482f2c-2662-4bc3-b06e-2fa762521b9f" providerId="ADAL" clId="{023B269A-B706-455D-BE51-755FC25F23B5}" dt="2023-06-01T17:16:34.927" v="7" actId="478"/>
          <ac:picMkLst>
            <pc:docMk/>
            <pc:sldMk cId="3329472661" sldId="312"/>
            <ac:picMk id="6" creationId="{3D13C080-F909-C00E-1822-0A40162A044E}"/>
          </ac:picMkLst>
        </pc:picChg>
      </pc:sldChg>
      <pc:sldChg chg="delSp modSp mod">
        <pc:chgData name="Gregorio Ariel Guerrero Moral" userId="82482f2c-2662-4bc3-b06e-2fa762521b9f" providerId="ADAL" clId="{023B269A-B706-455D-BE51-755FC25F23B5}" dt="2023-06-01T17:16:29.381" v="6" actId="1076"/>
        <pc:sldMkLst>
          <pc:docMk/>
          <pc:sldMk cId="1900572036" sldId="314"/>
        </pc:sldMkLst>
        <pc:picChg chg="del">
          <ac:chgData name="Gregorio Ariel Guerrero Moral" userId="82482f2c-2662-4bc3-b06e-2fa762521b9f" providerId="ADAL" clId="{023B269A-B706-455D-BE51-755FC25F23B5}" dt="2023-06-01T17:16:21.041" v="3" actId="478"/>
          <ac:picMkLst>
            <pc:docMk/>
            <pc:sldMk cId="1900572036" sldId="314"/>
            <ac:picMk id="6" creationId="{5E068D81-5626-3A77-63E2-918371C6B6B3}"/>
          </ac:picMkLst>
        </pc:picChg>
        <pc:picChg chg="mod">
          <ac:chgData name="Gregorio Ariel Guerrero Moral" userId="82482f2c-2662-4bc3-b06e-2fa762521b9f" providerId="ADAL" clId="{023B269A-B706-455D-BE51-755FC25F23B5}" dt="2023-06-01T17:16:29.381" v="6" actId="1076"/>
          <ac:picMkLst>
            <pc:docMk/>
            <pc:sldMk cId="1900572036" sldId="314"/>
            <ac:picMk id="7170" creationId="{89378C75-E332-95C5-7AD2-E115F02EA931}"/>
          </ac:picMkLst>
        </pc:picChg>
      </pc:sldChg>
      <pc:sldChg chg="delSp mod">
        <pc:chgData name="Gregorio Ariel Guerrero Moral" userId="82482f2c-2662-4bc3-b06e-2fa762521b9f" providerId="ADAL" clId="{023B269A-B706-455D-BE51-755FC25F23B5}" dt="2023-06-01T17:16:50.778" v="8" actId="478"/>
        <pc:sldMkLst>
          <pc:docMk/>
          <pc:sldMk cId="4219517968" sldId="315"/>
        </pc:sldMkLst>
        <pc:picChg chg="del">
          <ac:chgData name="Gregorio Ariel Guerrero Moral" userId="82482f2c-2662-4bc3-b06e-2fa762521b9f" providerId="ADAL" clId="{023B269A-B706-455D-BE51-755FC25F23B5}" dt="2023-06-01T17:16:50.778" v="8" actId="478"/>
          <ac:picMkLst>
            <pc:docMk/>
            <pc:sldMk cId="4219517968" sldId="315"/>
            <ac:picMk id="5" creationId="{411CA773-28F2-D74D-2D49-63C6A4799170}"/>
          </ac:picMkLst>
        </pc:picChg>
      </pc:sldChg>
    </pc:docChg>
  </pc:docChgLst>
  <pc:docChgLst>
    <pc:chgData name="Gregorio Ariel Guerrero Moral" userId="82482f2c-2662-4bc3-b06e-2fa762521b9f" providerId="ADAL" clId="{BEFAFA53-2E82-438E-B6DA-AF4277C82AAE}"/>
    <pc:docChg chg="undo custSel addSld delSld modSld sldOrd">
      <pc:chgData name="Gregorio Ariel Guerrero Moral" userId="82482f2c-2662-4bc3-b06e-2fa762521b9f" providerId="ADAL" clId="{BEFAFA53-2E82-438E-B6DA-AF4277C82AAE}" dt="2023-05-12T21:30:08.288" v="1303" actId="20577"/>
      <pc:docMkLst>
        <pc:docMk/>
      </pc:docMkLst>
      <pc:sldChg chg="modSp mod">
        <pc:chgData name="Gregorio Ariel Guerrero Moral" userId="82482f2c-2662-4bc3-b06e-2fa762521b9f" providerId="ADAL" clId="{BEFAFA53-2E82-438E-B6DA-AF4277C82AAE}" dt="2023-05-12T19:42:58.289" v="172" actId="1076"/>
        <pc:sldMkLst>
          <pc:docMk/>
          <pc:sldMk cId="4204507804" sldId="294"/>
        </pc:sldMkLst>
        <pc:spChg chg="mod">
          <ac:chgData name="Gregorio Ariel Guerrero Moral" userId="82482f2c-2662-4bc3-b06e-2fa762521b9f" providerId="ADAL" clId="{BEFAFA53-2E82-438E-B6DA-AF4277C82AAE}" dt="2023-05-12T19:40:14.943" v="40" actId="20577"/>
          <ac:spMkLst>
            <pc:docMk/>
            <pc:sldMk cId="4204507804" sldId="294"/>
            <ac:spMk id="2" creationId="{00000000-0000-0000-0000-000000000000}"/>
          </ac:spMkLst>
        </pc:spChg>
        <pc:spChg chg="mod">
          <ac:chgData name="Gregorio Ariel Guerrero Moral" userId="82482f2c-2662-4bc3-b06e-2fa762521b9f" providerId="ADAL" clId="{BEFAFA53-2E82-438E-B6DA-AF4277C82AAE}" dt="2023-05-12T19:42:58.289" v="172" actId="1076"/>
          <ac:spMkLst>
            <pc:docMk/>
            <pc:sldMk cId="4204507804" sldId="294"/>
            <ac:spMk id="13" creationId="{5B277D83-42EE-D549-A2F7-7CCB3CD944D1}"/>
          </ac:spMkLst>
        </pc:spChg>
      </pc:sldChg>
      <pc:sldChg chg="addSp delSp modSp mod">
        <pc:chgData name="Gregorio Ariel Guerrero Moral" userId="82482f2c-2662-4bc3-b06e-2fa762521b9f" providerId="ADAL" clId="{BEFAFA53-2E82-438E-B6DA-AF4277C82AAE}" dt="2023-05-12T20:13:36.228" v="522" actId="1076"/>
        <pc:sldMkLst>
          <pc:docMk/>
          <pc:sldMk cId="602351513" sldId="295"/>
        </pc:sldMkLst>
        <pc:spChg chg="add mod">
          <ac:chgData name="Gregorio Ariel Guerrero Moral" userId="82482f2c-2662-4bc3-b06e-2fa762521b9f" providerId="ADAL" clId="{BEFAFA53-2E82-438E-B6DA-AF4277C82AAE}" dt="2023-05-12T20:13:36.228" v="522" actId="1076"/>
          <ac:spMkLst>
            <pc:docMk/>
            <pc:sldMk cId="602351513" sldId="295"/>
            <ac:spMk id="6" creationId="{E480F42F-9737-EF9F-0379-EC7609457607}"/>
          </ac:spMkLst>
        </pc:spChg>
        <pc:spChg chg="add del mod">
          <ac:chgData name="Gregorio Ariel Guerrero Moral" userId="82482f2c-2662-4bc3-b06e-2fa762521b9f" providerId="ADAL" clId="{BEFAFA53-2E82-438E-B6DA-AF4277C82AAE}" dt="2023-05-12T20:13:16.390" v="516" actId="478"/>
          <ac:spMkLst>
            <pc:docMk/>
            <pc:sldMk cId="602351513" sldId="295"/>
            <ac:spMk id="10" creationId="{516132DF-49C3-F465-9C46-205BD691B24A}"/>
          </ac:spMkLst>
        </pc:spChg>
        <pc:spChg chg="add del">
          <ac:chgData name="Gregorio Ariel Guerrero Moral" userId="82482f2c-2662-4bc3-b06e-2fa762521b9f" providerId="ADAL" clId="{BEFAFA53-2E82-438E-B6DA-AF4277C82AAE}" dt="2023-05-12T20:13:16.390" v="516" actId="478"/>
          <ac:spMkLst>
            <pc:docMk/>
            <pc:sldMk cId="602351513" sldId="295"/>
            <ac:spMk id="15" creationId="{EFCDEA07-3987-E9F9-4972-BBCA97E0072D}"/>
          </ac:spMkLst>
        </pc:spChg>
        <pc:spChg chg="add del">
          <ac:chgData name="Gregorio Ariel Guerrero Moral" userId="82482f2c-2662-4bc3-b06e-2fa762521b9f" providerId="ADAL" clId="{BEFAFA53-2E82-438E-B6DA-AF4277C82AAE}" dt="2023-05-12T20:13:16.390" v="516" actId="478"/>
          <ac:spMkLst>
            <pc:docMk/>
            <pc:sldMk cId="602351513" sldId="295"/>
            <ac:spMk id="17" creationId="{5EC2D99A-99F5-FDA3-5B66-5324E3AE805A}"/>
          </ac:spMkLst>
        </pc:spChg>
        <pc:spChg chg="add del mod">
          <ac:chgData name="Gregorio Ariel Guerrero Moral" userId="82482f2c-2662-4bc3-b06e-2fa762521b9f" providerId="ADAL" clId="{BEFAFA53-2E82-438E-B6DA-AF4277C82AAE}" dt="2023-05-12T20:13:16.390" v="516" actId="478"/>
          <ac:spMkLst>
            <pc:docMk/>
            <pc:sldMk cId="602351513" sldId="295"/>
            <ac:spMk id="19" creationId="{A0EF37DC-88E0-8DB0-58D3-3969CC8FDB0A}"/>
          </ac:spMkLst>
        </pc:spChg>
        <pc:spChg chg="add del mod">
          <ac:chgData name="Gregorio Ariel Guerrero Moral" userId="82482f2c-2662-4bc3-b06e-2fa762521b9f" providerId="ADAL" clId="{BEFAFA53-2E82-438E-B6DA-AF4277C82AAE}" dt="2023-05-12T20:13:16.390" v="516" actId="478"/>
          <ac:spMkLst>
            <pc:docMk/>
            <pc:sldMk cId="602351513" sldId="295"/>
            <ac:spMk id="21" creationId="{D1854127-7708-AC3E-04EC-9261F626712C}"/>
          </ac:spMkLst>
        </pc:spChg>
        <pc:spChg chg="add del mod">
          <ac:chgData name="Gregorio Ariel Guerrero Moral" userId="82482f2c-2662-4bc3-b06e-2fa762521b9f" providerId="ADAL" clId="{BEFAFA53-2E82-438E-B6DA-AF4277C82AAE}" dt="2023-05-12T20:13:16.390" v="516" actId="478"/>
          <ac:spMkLst>
            <pc:docMk/>
            <pc:sldMk cId="602351513" sldId="295"/>
            <ac:spMk id="23" creationId="{EC6C1B70-EE83-7564-403E-F962770DF9B6}"/>
          </ac:spMkLst>
        </pc:spChg>
        <pc:spChg chg="add del mod">
          <ac:chgData name="Gregorio Ariel Guerrero Moral" userId="82482f2c-2662-4bc3-b06e-2fa762521b9f" providerId="ADAL" clId="{BEFAFA53-2E82-438E-B6DA-AF4277C82AAE}" dt="2023-05-12T20:13:16.390" v="516" actId="478"/>
          <ac:spMkLst>
            <pc:docMk/>
            <pc:sldMk cId="602351513" sldId="295"/>
            <ac:spMk id="25" creationId="{49E50EAF-60DC-B9BA-6C06-07481C1B98BE}"/>
          </ac:spMkLst>
        </pc:spChg>
        <pc:spChg chg="add del mod">
          <ac:chgData name="Gregorio Ariel Guerrero Moral" userId="82482f2c-2662-4bc3-b06e-2fa762521b9f" providerId="ADAL" clId="{BEFAFA53-2E82-438E-B6DA-AF4277C82AAE}" dt="2023-05-12T20:13:16.390" v="516" actId="478"/>
          <ac:spMkLst>
            <pc:docMk/>
            <pc:sldMk cId="602351513" sldId="295"/>
            <ac:spMk id="27" creationId="{DF722D97-6CD5-2AC3-C531-B960B633F97E}"/>
          </ac:spMkLst>
        </pc:spChg>
        <pc:spChg chg="add del mod">
          <ac:chgData name="Gregorio Ariel Guerrero Moral" userId="82482f2c-2662-4bc3-b06e-2fa762521b9f" providerId="ADAL" clId="{BEFAFA53-2E82-438E-B6DA-AF4277C82AAE}" dt="2023-05-12T20:13:16.390" v="516" actId="478"/>
          <ac:spMkLst>
            <pc:docMk/>
            <pc:sldMk cId="602351513" sldId="295"/>
            <ac:spMk id="29" creationId="{5CAC573C-10DC-7101-8713-15E919627E88}"/>
          </ac:spMkLst>
        </pc:spChg>
        <pc:spChg chg="add del mod">
          <ac:chgData name="Gregorio Ariel Guerrero Moral" userId="82482f2c-2662-4bc3-b06e-2fa762521b9f" providerId="ADAL" clId="{BEFAFA53-2E82-438E-B6DA-AF4277C82AAE}" dt="2023-05-12T20:13:16.390" v="516" actId="478"/>
          <ac:spMkLst>
            <pc:docMk/>
            <pc:sldMk cId="602351513" sldId="295"/>
            <ac:spMk id="31" creationId="{27457242-67A8-3B94-D690-ADEF1ADA0751}"/>
          </ac:spMkLst>
        </pc:spChg>
      </pc:sldChg>
      <pc:sldChg chg="addSp delSp modSp mod ord modClrScheme chgLayout">
        <pc:chgData name="Gregorio Ariel Guerrero Moral" userId="82482f2c-2662-4bc3-b06e-2fa762521b9f" providerId="ADAL" clId="{BEFAFA53-2E82-438E-B6DA-AF4277C82AAE}" dt="2023-05-12T20:30:34.672" v="651" actId="1076"/>
        <pc:sldMkLst>
          <pc:docMk/>
          <pc:sldMk cId="3905802903" sldId="297"/>
        </pc:sldMkLst>
        <pc:spChg chg="mod">
          <ac:chgData name="Gregorio Ariel Guerrero Moral" userId="82482f2c-2662-4bc3-b06e-2fa762521b9f" providerId="ADAL" clId="{BEFAFA53-2E82-438E-B6DA-AF4277C82AAE}" dt="2023-05-12T20:30:13.961" v="647" actId="1076"/>
          <ac:spMkLst>
            <pc:docMk/>
            <pc:sldMk cId="3905802903" sldId="297"/>
            <ac:spMk id="2" creationId="{CCAADAB6-79A7-E783-C504-5C8438486A17}"/>
          </ac:spMkLst>
        </pc:spChg>
        <pc:spChg chg="add del mod">
          <ac:chgData name="Gregorio Ariel Guerrero Moral" userId="82482f2c-2662-4bc3-b06e-2fa762521b9f" providerId="ADAL" clId="{BEFAFA53-2E82-438E-B6DA-AF4277C82AAE}" dt="2023-05-12T20:27:44.613" v="642" actId="26606"/>
          <ac:spMkLst>
            <pc:docMk/>
            <pc:sldMk cId="3905802903" sldId="297"/>
            <ac:spMk id="4" creationId="{CEA3C7FE-7CC6-F4F3-2E0B-63C152327C08}"/>
          </ac:spMkLst>
        </pc:spChg>
        <pc:spChg chg="add del mod">
          <ac:chgData name="Gregorio Ariel Guerrero Moral" userId="82482f2c-2662-4bc3-b06e-2fa762521b9f" providerId="ADAL" clId="{BEFAFA53-2E82-438E-B6DA-AF4277C82AAE}" dt="2023-05-12T20:30:17.764" v="648" actId="478"/>
          <ac:spMkLst>
            <pc:docMk/>
            <pc:sldMk cId="3905802903" sldId="297"/>
            <ac:spMk id="10" creationId="{1FECE0C9-BA4B-C8CD-072A-74AD403FE1BD}"/>
          </ac:spMkLst>
        </pc:spChg>
        <pc:graphicFrameChg chg="add mod">
          <ac:chgData name="Gregorio Ariel Guerrero Moral" userId="82482f2c-2662-4bc3-b06e-2fa762521b9f" providerId="ADAL" clId="{BEFAFA53-2E82-438E-B6DA-AF4277C82AAE}" dt="2023-05-12T20:30:34.672" v="651" actId="1076"/>
          <ac:graphicFrameMkLst>
            <pc:docMk/>
            <pc:sldMk cId="3905802903" sldId="297"/>
            <ac:graphicFrameMk id="7" creationId="{BDF7807E-22C9-A1FD-7F7D-D914BE8B04EC}"/>
          </ac:graphicFrameMkLst>
        </pc:graphicFrameChg>
        <pc:graphicFrameChg chg="del mod">
          <ac:chgData name="Gregorio Ariel Guerrero Moral" userId="82482f2c-2662-4bc3-b06e-2fa762521b9f" providerId="ADAL" clId="{BEFAFA53-2E82-438E-B6DA-AF4277C82AAE}" dt="2023-05-12T19:46:22.274" v="180" actId="478"/>
          <ac:graphicFrameMkLst>
            <pc:docMk/>
            <pc:sldMk cId="3905802903" sldId="297"/>
            <ac:graphicFrameMk id="11" creationId="{9E9A3790-892F-4B5D-E9AE-93FC2010F986}"/>
          </ac:graphicFrameMkLst>
        </pc:graphicFrameChg>
      </pc:sldChg>
      <pc:sldChg chg="add del">
        <pc:chgData name="Gregorio Ariel Guerrero Moral" userId="82482f2c-2662-4bc3-b06e-2fa762521b9f" providerId="ADAL" clId="{BEFAFA53-2E82-438E-B6DA-AF4277C82AAE}" dt="2023-05-12T19:50:38.752" v="195" actId="47"/>
        <pc:sldMkLst>
          <pc:docMk/>
          <pc:sldMk cId="1810808247" sldId="298"/>
        </pc:sldMkLst>
      </pc:sldChg>
      <pc:sldChg chg="add del">
        <pc:chgData name="Gregorio Ariel Guerrero Moral" userId="82482f2c-2662-4bc3-b06e-2fa762521b9f" providerId="ADAL" clId="{BEFAFA53-2E82-438E-B6DA-AF4277C82AAE}" dt="2023-05-12T19:50:38.752" v="195" actId="47"/>
        <pc:sldMkLst>
          <pc:docMk/>
          <pc:sldMk cId="3052893507" sldId="299"/>
        </pc:sldMkLst>
      </pc:sldChg>
      <pc:sldChg chg="modSp add del mod">
        <pc:chgData name="Gregorio Ariel Guerrero Moral" userId="82482f2c-2662-4bc3-b06e-2fa762521b9f" providerId="ADAL" clId="{BEFAFA53-2E82-438E-B6DA-AF4277C82AAE}" dt="2023-05-12T21:30:08.288" v="1303" actId="20577"/>
        <pc:sldMkLst>
          <pc:docMk/>
          <pc:sldMk cId="132663917" sldId="300"/>
        </pc:sldMkLst>
        <pc:spChg chg="mod">
          <ac:chgData name="Gregorio Ariel Guerrero Moral" userId="82482f2c-2662-4bc3-b06e-2fa762521b9f" providerId="ADAL" clId="{BEFAFA53-2E82-438E-B6DA-AF4277C82AAE}" dt="2023-05-12T20:58:25.869" v="968" actId="1076"/>
          <ac:spMkLst>
            <pc:docMk/>
            <pc:sldMk cId="132663917" sldId="300"/>
            <ac:spMk id="2" creationId="{093EE3C9-26F3-0517-6CDE-6AD710CB11F3}"/>
          </ac:spMkLst>
        </pc:spChg>
        <pc:spChg chg="mod">
          <ac:chgData name="Gregorio Ariel Guerrero Moral" userId="82482f2c-2662-4bc3-b06e-2fa762521b9f" providerId="ADAL" clId="{BEFAFA53-2E82-438E-B6DA-AF4277C82AAE}" dt="2023-05-12T20:58:28.939" v="969" actId="1076"/>
          <ac:spMkLst>
            <pc:docMk/>
            <pc:sldMk cId="132663917" sldId="300"/>
            <ac:spMk id="3" creationId="{0C33CD16-CBC7-920D-F16B-7E35479422B4}"/>
          </ac:spMkLst>
        </pc:spChg>
        <pc:spChg chg="mod">
          <ac:chgData name="Gregorio Ariel Guerrero Moral" userId="82482f2c-2662-4bc3-b06e-2fa762521b9f" providerId="ADAL" clId="{BEFAFA53-2E82-438E-B6DA-AF4277C82AAE}" dt="2023-05-12T21:30:08.288" v="1303" actId="20577"/>
          <ac:spMkLst>
            <pc:docMk/>
            <pc:sldMk cId="132663917" sldId="300"/>
            <ac:spMk id="6" creationId="{62DD8006-03FA-B659-3F44-3D9B9C9C4EF3}"/>
          </ac:spMkLst>
        </pc:spChg>
        <pc:spChg chg="mod">
          <ac:chgData name="Gregorio Ariel Guerrero Moral" userId="82482f2c-2662-4bc3-b06e-2fa762521b9f" providerId="ADAL" clId="{BEFAFA53-2E82-438E-B6DA-AF4277C82AAE}" dt="2023-05-12T21:29:36.545" v="1274" actId="1076"/>
          <ac:spMkLst>
            <pc:docMk/>
            <pc:sldMk cId="132663917" sldId="300"/>
            <ac:spMk id="9" creationId="{EEB53162-FF7E-F54F-A933-A35BD75DB464}"/>
          </ac:spMkLst>
        </pc:spChg>
        <pc:graphicFrameChg chg="mod modGraphic">
          <ac:chgData name="Gregorio Ariel Guerrero Moral" userId="82482f2c-2662-4bc3-b06e-2fa762521b9f" providerId="ADAL" clId="{BEFAFA53-2E82-438E-B6DA-AF4277C82AAE}" dt="2023-05-12T21:29:32.923" v="1273" actId="1076"/>
          <ac:graphicFrameMkLst>
            <pc:docMk/>
            <pc:sldMk cId="132663917" sldId="300"/>
            <ac:graphicFrameMk id="7" creationId="{B6850B48-9873-8244-8463-52BCD17C0ACC}"/>
          </ac:graphicFrameMkLst>
        </pc:graphicFrameChg>
      </pc:sldChg>
      <pc:sldChg chg="modSp add del mod ord">
        <pc:chgData name="Gregorio Ariel Guerrero Moral" userId="82482f2c-2662-4bc3-b06e-2fa762521b9f" providerId="ADAL" clId="{BEFAFA53-2E82-438E-B6DA-AF4277C82AAE}" dt="2023-05-12T20:27:13.941" v="639"/>
        <pc:sldMkLst>
          <pc:docMk/>
          <pc:sldMk cId="1317379046" sldId="301"/>
        </pc:sldMkLst>
        <pc:spChg chg="mod">
          <ac:chgData name="Gregorio Ariel Guerrero Moral" userId="82482f2c-2662-4bc3-b06e-2fa762521b9f" providerId="ADAL" clId="{BEFAFA53-2E82-438E-B6DA-AF4277C82AAE}" dt="2023-05-12T20:25:15.868" v="637" actId="27636"/>
          <ac:spMkLst>
            <pc:docMk/>
            <pc:sldMk cId="1317379046" sldId="301"/>
            <ac:spMk id="2" creationId="{093EE3C9-26F3-0517-6CDE-6AD710CB11F3}"/>
          </ac:spMkLst>
        </pc:spChg>
        <pc:graphicFrameChg chg="mod">
          <ac:chgData name="Gregorio Ariel Guerrero Moral" userId="82482f2c-2662-4bc3-b06e-2fa762521b9f" providerId="ADAL" clId="{BEFAFA53-2E82-438E-B6DA-AF4277C82AAE}" dt="2023-05-12T20:15:36.604" v="577" actId="20577"/>
          <ac:graphicFrameMkLst>
            <pc:docMk/>
            <pc:sldMk cId="1317379046" sldId="301"/>
            <ac:graphicFrameMk id="5" creationId="{9157B6CB-DA97-9897-D463-5135CA5BFB3A}"/>
          </ac:graphicFrameMkLst>
        </pc:graphicFrameChg>
      </pc:sldChg>
      <pc:sldChg chg="add del">
        <pc:chgData name="Gregorio Ariel Guerrero Moral" userId="82482f2c-2662-4bc3-b06e-2fa762521b9f" providerId="ADAL" clId="{BEFAFA53-2E82-438E-B6DA-AF4277C82AAE}" dt="2023-05-12T19:51:10.611" v="199" actId="47"/>
        <pc:sldMkLst>
          <pc:docMk/>
          <pc:sldMk cId="220768043" sldId="303"/>
        </pc:sldMkLst>
      </pc:sldChg>
      <pc:sldChg chg="addSp delSp modSp add del mod ord">
        <pc:chgData name="Gregorio Ariel Guerrero Moral" userId="82482f2c-2662-4bc3-b06e-2fa762521b9f" providerId="ADAL" clId="{BEFAFA53-2E82-438E-B6DA-AF4277C82AAE}" dt="2023-05-12T19:57:46.060" v="344" actId="20577"/>
        <pc:sldMkLst>
          <pc:docMk/>
          <pc:sldMk cId="1137276230" sldId="305"/>
        </pc:sldMkLst>
        <pc:spChg chg="mod">
          <ac:chgData name="Gregorio Ariel Guerrero Moral" userId="82482f2c-2662-4bc3-b06e-2fa762521b9f" providerId="ADAL" clId="{BEFAFA53-2E82-438E-B6DA-AF4277C82AAE}" dt="2023-05-12T19:57:46.060" v="344" actId="20577"/>
          <ac:spMkLst>
            <pc:docMk/>
            <pc:sldMk cId="1137276230" sldId="305"/>
            <ac:spMk id="2" creationId="{69CA9BB6-3BA2-7A34-B344-91648DCF6ED4}"/>
          </ac:spMkLst>
        </pc:spChg>
        <pc:spChg chg="del">
          <ac:chgData name="Gregorio Ariel Guerrero Moral" userId="82482f2c-2662-4bc3-b06e-2fa762521b9f" providerId="ADAL" clId="{BEFAFA53-2E82-438E-B6DA-AF4277C82AAE}" dt="2023-05-12T19:52:16.874" v="243" actId="478"/>
          <ac:spMkLst>
            <pc:docMk/>
            <pc:sldMk cId="1137276230" sldId="305"/>
            <ac:spMk id="3" creationId="{8A7894CC-AF80-8736-27FF-6A2AE232C86C}"/>
          </ac:spMkLst>
        </pc:spChg>
        <pc:spChg chg="add del mod">
          <ac:chgData name="Gregorio Ariel Guerrero Moral" userId="82482f2c-2662-4bc3-b06e-2fa762521b9f" providerId="ADAL" clId="{BEFAFA53-2E82-438E-B6DA-AF4277C82AAE}" dt="2023-05-12T19:52:35.669" v="244" actId="478"/>
          <ac:spMkLst>
            <pc:docMk/>
            <pc:sldMk cId="1137276230" sldId="305"/>
            <ac:spMk id="5" creationId="{52668876-F459-8AB3-E79F-2198286DCBA7}"/>
          </ac:spMkLst>
        </pc:spChg>
        <pc:spChg chg="add del mod">
          <ac:chgData name="Gregorio Ariel Guerrero Moral" userId="82482f2c-2662-4bc3-b06e-2fa762521b9f" providerId="ADAL" clId="{BEFAFA53-2E82-438E-B6DA-AF4277C82AAE}" dt="2023-05-12T19:53:05.574" v="247" actId="478"/>
          <ac:spMkLst>
            <pc:docMk/>
            <pc:sldMk cId="1137276230" sldId="305"/>
            <ac:spMk id="8" creationId="{CB880FAF-765F-EE5B-51A4-3B4CB717ADE8}"/>
          </ac:spMkLst>
        </pc:spChg>
        <pc:spChg chg="add mod">
          <ac:chgData name="Gregorio Ariel Guerrero Moral" userId="82482f2c-2662-4bc3-b06e-2fa762521b9f" providerId="ADAL" clId="{BEFAFA53-2E82-438E-B6DA-AF4277C82AAE}" dt="2023-05-12T19:56:21.683" v="298" actId="14100"/>
          <ac:spMkLst>
            <pc:docMk/>
            <pc:sldMk cId="1137276230" sldId="305"/>
            <ac:spMk id="12" creationId="{18F332B4-536A-0118-38EC-30C92533BD0F}"/>
          </ac:spMkLst>
        </pc:spChg>
        <pc:spChg chg="mod">
          <ac:chgData name="Gregorio Ariel Guerrero Moral" userId="82482f2c-2662-4bc3-b06e-2fa762521b9f" providerId="ADAL" clId="{BEFAFA53-2E82-438E-B6DA-AF4277C82AAE}" dt="2023-05-12T19:53:21.722" v="250" actId="1076"/>
          <ac:spMkLst>
            <pc:docMk/>
            <pc:sldMk cId="1137276230" sldId="305"/>
            <ac:spMk id="15" creationId="{3DB78962-AC2F-84FB-2C75-D0CF1A150B19}"/>
          </ac:spMkLst>
        </pc:spChg>
        <pc:graphicFrameChg chg="mod">
          <ac:chgData name="Gregorio Ariel Guerrero Moral" userId="82482f2c-2662-4bc3-b06e-2fa762521b9f" providerId="ADAL" clId="{BEFAFA53-2E82-438E-B6DA-AF4277C82AAE}" dt="2023-05-12T19:53:28.275" v="252" actId="1076"/>
          <ac:graphicFrameMkLst>
            <pc:docMk/>
            <pc:sldMk cId="1137276230" sldId="305"/>
            <ac:graphicFrameMk id="14" creationId="{712CBB5F-8B51-7FE7-1FC1-3E37B2A210AA}"/>
          </ac:graphicFrameMkLst>
        </pc:graphicFrameChg>
        <pc:picChg chg="del">
          <ac:chgData name="Gregorio Ariel Guerrero Moral" userId="82482f2c-2662-4bc3-b06e-2fa762521b9f" providerId="ADAL" clId="{BEFAFA53-2E82-438E-B6DA-AF4277C82AAE}" dt="2023-05-12T19:51:26.320" v="202" actId="478"/>
          <ac:picMkLst>
            <pc:docMk/>
            <pc:sldMk cId="1137276230" sldId="305"/>
            <ac:picMk id="7" creationId="{FC46C506-2CB3-3C16-A321-AFC50DAA2472}"/>
          </ac:picMkLst>
        </pc:picChg>
        <pc:picChg chg="del">
          <ac:chgData name="Gregorio Ariel Guerrero Moral" userId="82482f2c-2662-4bc3-b06e-2fa762521b9f" providerId="ADAL" clId="{BEFAFA53-2E82-438E-B6DA-AF4277C82AAE}" dt="2023-05-12T19:51:26.320" v="202" actId="478"/>
          <ac:picMkLst>
            <pc:docMk/>
            <pc:sldMk cId="1137276230" sldId="305"/>
            <ac:picMk id="9" creationId="{CDAA1830-2CBF-3D1C-7764-789527CB7C02}"/>
          </ac:picMkLst>
        </pc:picChg>
        <pc:picChg chg="del">
          <ac:chgData name="Gregorio Ariel Guerrero Moral" userId="82482f2c-2662-4bc3-b06e-2fa762521b9f" providerId="ADAL" clId="{BEFAFA53-2E82-438E-B6DA-AF4277C82AAE}" dt="2023-05-12T19:51:26.320" v="202" actId="478"/>
          <ac:picMkLst>
            <pc:docMk/>
            <pc:sldMk cId="1137276230" sldId="305"/>
            <ac:picMk id="11" creationId="{8F5F7263-11E9-4836-02AD-8C7078FD5051}"/>
          </ac:picMkLst>
        </pc:picChg>
        <pc:picChg chg="del">
          <ac:chgData name="Gregorio Ariel Guerrero Moral" userId="82482f2c-2662-4bc3-b06e-2fa762521b9f" providerId="ADAL" clId="{BEFAFA53-2E82-438E-B6DA-AF4277C82AAE}" dt="2023-05-12T19:51:26.320" v="202" actId="478"/>
          <ac:picMkLst>
            <pc:docMk/>
            <pc:sldMk cId="1137276230" sldId="305"/>
            <ac:picMk id="13" creationId="{5FCD356E-D593-D54F-C4C2-6B259E523325}"/>
          </ac:picMkLst>
        </pc:picChg>
        <pc:picChg chg="add mod">
          <ac:chgData name="Gregorio Ariel Guerrero Moral" userId="82482f2c-2662-4bc3-b06e-2fa762521b9f" providerId="ADAL" clId="{BEFAFA53-2E82-438E-B6DA-AF4277C82AAE}" dt="2023-05-12T19:56:30.337" v="299" actId="1076"/>
          <ac:picMkLst>
            <pc:docMk/>
            <pc:sldMk cId="1137276230" sldId="305"/>
            <ac:picMk id="1026" creationId="{55BCD7FE-88CB-E720-82DA-0515655C5AF6}"/>
          </ac:picMkLst>
        </pc:picChg>
        <pc:picChg chg="add mod">
          <ac:chgData name="Gregorio Ariel Guerrero Moral" userId="82482f2c-2662-4bc3-b06e-2fa762521b9f" providerId="ADAL" clId="{BEFAFA53-2E82-438E-B6DA-AF4277C82AAE}" dt="2023-05-12T19:54:40.328" v="263" actId="1076"/>
          <ac:picMkLst>
            <pc:docMk/>
            <pc:sldMk cId="1137276230" sldId="305"/>
            <ac:picMk id="1028" creationId="{1DD9E8AF-0B67-FB47-72A1-1F942108F7BC}"/>
          </ac:picMkLst>
        </pc:picChg>
      </pc:sldChg>
      <pc:sldChg chg="add del">
        <pc:chgData name="Gregorio Ariel Guerrero Moral" userId="82482f2c-2662-4bc3-b06e-2fa762521b9f" providerId="ADAL" clId="{BEFAFA53-2E82-438E-B6DA-AF4277C82AAE}" dt="2023-05-12T19:50:38.752" v="195" actId="47"/>
        <pc:sldMkLst>
          <pc:docMk/>
          <pc:sldMk cId="334331324" sldId="306"/>
        </pc:sldMkLst>
      </pc:sldChg>
      <pc:sldChg chg="add del">
        <pc:chgData name="Gregorio Ariel Guerrero Moral" userId="82482f2c-2662-4bc3-b06e-2fa762521b9f" providerId="ADAL" clId="{BEFAFA53-2E82-438E-B6DA-AF4277C82AAE}" dt="2023-05-12T19:50:38.752" v="195" actId="47"/>
        <pc:sldMkLst>
          <pc:docMk/>
          <pc:sldMk cId="793537383" sldId="307"/>
        </pc:sldMkLst>
      </pc:sldChg>
      <pc:sldChg chg="add del">
        <pc:chgData name="Gregorio Ariel Guerrero Moral" userId="82482f2c-2662-4bc3-b06e-2fa762521b9f" providerId="ADAL" clId="{BEFAFA53-2E82-438E-B6DA-AF4277C82AAE}" dt="2023-05-12T19:50:38.752" v="195" actId="47"/>
        <pc:sldMkLst>
          <pc:docMk/>
          <pc:sldMk cId="2502802696" sldId="308"/>
        </pc:sldMkLst>
      </pc:sldChg>
      <pc:sldChg chg="add del">
        <pc:chgData name="Gregorio Ariel Guerrero Moral" userId="82482f2c-2662-4bc3-b06e-2fa762521b9f" providerId="ADAL" clId="{BEFAFA53-2E82-438E-B6DA-AF4277C82AAE}" dt="2023-05-12T20:54:18.052" v="878" actId="47"/>
        <pc:sldMkLst>
          <pc:docMk/>
          <pc:sldMk cId="1474661189" sldId="310"/>
        </pc:sldMkLst>
      </pc:sldChg>
      <pc:sldChg chg="addSp delSp modSp add mod">
        <pc:chgData name="Gregorio Ariel Guerrero Moral" userId="82482f2c-2662-4bc3-b06e-2fa762521b9f" providerId="ADAL" clId="{BEFAFA53-2E82-438E-B6DA-AF4277C82AAE}" dt="2023-05-12T20:02:02.467" v="368" actId="1076"/>
        <pc:sldMkLst>
          <pc:docMk/>
          <pc:sldMk cId="2483533069" sldId="311"/>
        </pc:sldMkLst>
        <pc:spChg chg="mod">
          <ac:chgData name="Gregorio Ariel Guerrero Moral" userId="82482f2c-2662-4bc3-b06e-2fa762521b9f" providerId="ADAL" clId="{BEFAFA53-2E82-438E-B6DA-AF4277C82AAE}" dt="2023-05-12T19:57:25.338" v="336" actId="20577"/>
          <ac:spMkLst>
            <pc:docMk/>
            <pc:sldMk cId="2483533069" sldId="311"/>
            <ac:spMk id="2" creationId="{69CA9BB6-3BA2-7A34-B344-91648DCF6ED4}"/>
          </ac:spMkLst>
        </pc:spChg>
        <pc:spChg chg="del">
          <ac:chgData name="Gregorio Ariel Guerrero Moral" userId="82482f2c-2662-4bc3-b06e-2fa762521b9f" providerId="ADAL" clId="{BEFAFA53-2E82-438E-B6DA-AF4277C82AAE}" dt="2023-05-12T19:57:56.018" v="345" actId="478"/>
          <ac:spMkLst>
            <pc:docMk/>
            <pc:sldMk cId="2483533069" sldId="311"/>
            <ac:spMk id="12" creationId="{18F332B4-536A-0118-38EC-30C92533BD0F}"/>
          </ac:spMkLst>
        </pc:spChg>
        <pc:spChg chg="mod">
          <ac:chgData name="Gregorio Ariel Guerrero Moral" userId="82482f2c-2662-4bc3-b06e-2fa762521b9f" providerId="ADAL" clId="{BEFAFA53-2E82-438E-B6DA-AF4277C82AAE}" dt="2023-05-12T20:01:31.997" v="359" actId="1076"/>
          <ac:spMkLst>
            <pc:docMk/>
            <pc:sldMk cId="2483533069" sldId="311"/>
            <ac:spMk id="15" creationId="{3DB78962-AC2F-84FB-2C75-D0CF1A150B19}"/>
          </ac:spMkLst>
        </pc:spChg>
        <pc:graphicFrameChg chg="mod">
          <ac:chgData name="Gregorio Ariel Guerrero Moral" userId="82482f2c-2662-4bc3-b06e-2fa762521b9f" providerId="ADAL" clId="{BEFAFA53-2E82-438E-B6DA-AF4277C82AAE}" dt="2023-05-12T20:01:33.713" v="360" actId="1076"/>
          <ac:graphicFrameMkLst>
            <pc:docMk/>
            <pc:sldMk cId="2483533069" sldId="311"/>
            <ac:graphicFrameMk id="14" creationId="{712CBB5F-8B51-7FE7-1FC1-3E37B2A210AA}"/>
          </ac:graphicFrameMkLst>
        </pc:graphicFrameChg>
        <pc:picChg chg="add mod modCrop">
          <ac:chgData name="Gregorio Ariel Guerrero Moral" userId="82482f2c-2662-4bc3-b06e-2fa762521b9f" providerId="ADAL" clId="{BEFAFA53-2E82-438E-B6DA-AF4277C82AAE}" dt="2023-05-12T20:02:02.467" v="368" actId="1076"/>
          <ac:picMkLst>
            <pc:docMk/>
            <pc:sldMk cId="2483533069" sldId="311"/>
            <ac:picMk id="3" creationId="{38BF105C-DCA6-F162-14C8-DD69A3A388FE}"/>
          </ac:picMkLst>
        </pc:picChg>
        <pc:picChg chg="del">
          <ac:chgData name="Gregorio Ariel Guerrero Moral" userId="82482f2c-2662-4bc3-b06e-2fa762521b9f" providerId="ADAL" clId="{BEFAFA53-2E82-438E-B6DA-AF4277C82AAE}" dt="2023-05-12T19:57:56.018" v="345" actId="478"/>
          <ac:picMkLst>
            <pc:docMk/>
            <pc:sldMk cId="2483533069" sldId="311"/>
            <ac:picMk id="1026" creationId="{55BCD7FE-88CB-E720-82DA-0515655C5AF6}"/>
          </ac:picMkLst>
        </pc:picChg>
        <pc:picChg chg="del">
          <ac:chgData name="Gregorio Ariel Guerrero Moral" userId="82482f2c-2662-4bc3-b06e-2fa762521b9f" providerId="ADAL" clId="{BEFAFA53-2E82-438E-B6DA-AF4277C82AAE}" dt="2023-05-12T19:57:56.018" v="345" actId="478"/>
          <ac:picMkLst>
            <pc:docMk/>
            <pc:sldMk cId="2483533069" sldId="311"/>
            <ac:picMk id="1028" creationId="{1DD9E8AF-0B67-FB47-72A1-1F942108F7BC}"/>
          </ac:picMkLst>
        </pc:picChg>
        <pc:picChg chg="add mod">
          <ac:chgData name="Gregorio Ariel Guerrero Moral" userId="82482f2c-2662-4bc3-b06e-2fa762521b9f" providerId="ADAL" clId="{BEFAFA53-2E82-438E-B6DA-AF4277C82AAE}" dt="2023-05-12T20:01:59.428" v="367" actId="1076"/>
          <ac:picMkLst>
            <pc:docMk/>
            <pc:sldMk cId="2483533069" sldId="311"/>
            <ac:picMk id="2050" creationId="{5AC6CDE8-302D-F010-43AD-42B57E44F8C3}"/>
          </ac:picMkLst>
        </pc:picChg>
      </pc:sldChg>
      <pc:sldChg chg="add del">
        <pc:chgData name="Gregorio Ariel Guerrero Moral" userId="82482f2c-2662-4bc3-b06e-2fa762521b9f" providerId="ADAL" clId="{BEFAFA53-2E82-438E-B6DA-AF4277C82AAE}" dt="2023-05-12T19:50:38.752" v="195" actId="47"/>
        <pc:sldMkLst>
          <pc:docMk/>
          <pc:sldMk cId="2672430672" sldId="311"/>
        </pc:sldMkLst>
      </pc:sldChg>
      <pc:sldChg chg="addSp delSp modSp add mod">
        <pc:chgData name="Gregorio Ariel Guerrero Moral" userId="82482f2c-2662-4bc3-b06e-2fa762521b9f" providerId="ADAL" clId="{BEFAFA53-2E82-438E-B6DA-AF4277C82AAE}" dt="2023-05-12T21:26:56.757" v="1270" actId="20577"/>
        <pc:sldMkLst>
          <pc:docMk/>
          <pc:sldMk cId="841933569" sldId="312"/>
        </pc:sldMkLst>
        <pc:spChg chg="mod">
          <ac:chgData name="Gregorio Ariel Guerrero Moral" userId="82482f2c-2662-4bc3-b06e-2fa762521b9f" providerId="ADAL" clId="{BEFAFA53-2E82-438E-B6DA-AF4277C82AAE}" dt="2023-05-12T20:02:22.124" v="387" actId="20577"/>
          <ac:spMkLst>
            <pc:docMk/>
            <pc:sldMk cId="841933569" sldId="312"/>
            <ac:spMk id="2" creationId="{69CA9BB6-3BA2-7A34-B344-91648DCF6ED4}"/>
          </ac:spMkLst>
        </pc:spChg>
        <pc:spChg chg="add mod">
          <ac:chgData name="Gregorio Ariel Guerrero Moral" userId="82482f2c-2662-4bc3-b06e-2fa762521b9f" providerId="ADAL" clId="{BEFAFA53-2E82-438E-B6DA-AF4277C82AAE}" dt="2023-05-12T20:04:42.050" v="403" actId="255"/>
          <ac:spMkLst>
            <pc:docMk/>
            <pc:sldMk cId="841933569" sldId="312"/>
            <ac:spMk id="4" creationId="{659803AB-A565-FEEE-C519-74B0BE43BB9A}"/>
          </ac:spMkLst>
        </pc:spChg>
        <pc:spChg chg="add mod">
          <ac:chgData name="Gregorio Ariel Guerrero Moral" userId="82482f2c-2662-4bc3-b06e-2fa762521b9f" providerId="ADAL" clId="{BEFAFA53-2E82-438E-B6DA-AF4277C82AAE}" dt="2023-05-12T20:07:32.957" v="425" actId="1076"/>
          <ac:spMkLst>
            <pc:docMk/>
            <pc:sldMk cId="841933569" sldId="312"/>
            <ac:spMk id="5" creationId="{B9C02878-A791-A34A-F0E6-767F33B8084B}"/>
          </ac:spMkLst>
        </pc:spChg>
        <pc:spChg chg="add mod">
          <ac:chgData name="Gregorio Ariel Guerrero Moral" userId="82482f2c-2662-4bc3-b06e-2fa762521b9f" providerId="ADAL" clId="{BEFAFA53-2E82-438E-B6DA-AF4277C82AAE}" dt="2023-05-12T20:10:23.955" v="463" actId="1076"/>
          <ac:spMkLst>
            <pc:docMk/>
            <pc:sldMk cId="841933569" sldId="312"/>
            <ac:spMk id="6" creationId="{DFC07344-F5AA-F9D5-2B3F-4C42937295D3}"/>
          </ac:spMkLst>
        </pc:spChg>
        <pc:spChg chg="add mod">
          <ac:chgData name="Gregorio Ariel Guerrero Moral" userId="82482f2c-2662-4bc3-b06e-2fa762521b9f" providerId="ADAL" clId="{BEFAFA53-2E82-438E-B6DA-AF4277C82AAE}" dt="2023-05-12T20:10:57.397" v="488" actId="20577"/>
          <ac:spMkLst>
            <pc:docMk/>
            <pc:sldMk cId="841933569" sldId="312"/>
            <ac:spMk id="7" creationId="{09368129-8BA0-8A6B-8C04-0EF3E5A7A19F}"/>
          </ac:spMkLst>
        </pc:spChg>
        <pc:spChg chg="mod">
          <ac:chgData name="Gregorio Ariel Guerrero Moral" userId="82482f2c-2662-4bc3-b06e-2fa762521b9f" providerId="ADAL" clId="{BEFAFA53-2E82-438E-B6DA-AF4277C82AAE}" dt="2023-05-12T21:26:56.757" v="1270" actId="20577"/>
          <ac:spMkLst>
            <pc:docMk/>
            <pc:sldMk cId="841933569" sldId="312"/>
            <ac:spMk id="15" creationId="{3DB78962-AC2F-84FB-2C75-D0CF1A150B19}"/>
          </ac:spMkLst>
        </pc:spChg>
        <pc:picChg chg="del mod">
          <ac:chgData name="Gregorio Ariel Guerrero Moral" userId="82482f2c-2662-4bc3-b06e-2fa762521b9f" providerId="ADAL" clId="{BEFAFA53-2E82-438E-B6DA-AF4277C82AAE}" dt="2023-05-12T20:02:56.278" v="388" actId="478"/>
          <ac:picMkLst>
            <pc:docMk/>
            <pc:sldMk cId="841933569" sldId="312"/>
            <ac:picMk id="2050" creationId="{5AC6CDE8-302D-F010-43AD-42B57E44F8C3}"/>
          </ac:picMkLst>
        </pc:picChg>
        <pc:picChg chg="add del">
          <ac:chgData name="Gregorio Ariel Guerrero Moral" userId="82482f2c-2662-4bc3-b06e-2fa762521b9f" providerId="ADAL" clId="{BEFAFA53-2E82-438E-B6DA-AF4277C82AAE}" dt="2023-05-12T20:06:46.287" v="405" actId="478"/>
          <ac:picMkLst>
            <pc:docMk/>
            <pc:sldMk cId="841933569" sldId="312"/>
            <ac:picMk id="3074" creationId="{6D7CAF73-06CE-C2BB-5FEF-ABB64403E365}"/>
          </ac:picMkLst>
        </pc:picChg>
        <pc:picChg chg="add mod">
          <ac:chgData name="Gregorio Ariel Guerrero Moral" userId="82482f2c-2662-4bc3-b06e-2fa762521b9f" providerId="ADAL" clId="{BEFAFA53-2E82-438E-B6DA-AF4277C82AAE}" dt="2023-05-12T20:10:19.667" v="461" actId="1076"/>
          <ac:picMkLst>
            <pc:docMk/>
            <pc:sldMk cId="841933569" sldId="312"/>
            <ac:picMk id="3076" creationId="{A05C3238-1001-C7A8-1DDE-F2C1AD2C17AD}"/>
          </ac:picMkLst>
        </pc:picChg>
        <pc:picChg chg="add mod">
          <ac:chgData name="Gregorio Ariel Guerrero Moral" userId="82482f2c-2662-4bc3-b06e-2fa762521b9f" providerId="ADAL" clId="{BEFAFA53-2E82-438E-B6DA-AF4277C82AAE}" dt="2023-05-12T20:11:08.231" v="489" actId="14100"/>
          <ac:picMkLst>
            <pc:docMk/>
            <pc:sldMk cId="841933569" sldId="312"/>
            <ac:picMk id="3078" creationId="{586FFFC4-420F-9EF1-BA9F-224B61EB2463}"/>
          </ac:picMkLst>
        </pc:picChg>
        <pc:picChg chg="add mod">
          <ac:chgData name="Gregorio Ariel Guerrero Moral" userId="82482f2c-2662-4bc3-b06e-2fa762521b9f" providerId="ADAL" clId="{BEFAFA53-2E82-438E-B6DA-AF4277C82AAE}" dt="2023-05-12T20:10:26.774" v="464" actId="14100"/>
          <ac:picMkLst>
            <pc:docMk/>
            <pc:sldMk cId="841933569" sldId="312"/>
            <ac:picMk id="3080" creationId="{393E87B5-D6E9-836A-407D-CFCF80AA4DD4}"/>
          </ac:picMkLst>
        </pc:picChg>
      </pc:sldChg>
      <pc:sldChg chg="addSp delSp modSp add mod modNotesTx">
        <pc:chgData name="Gregorio Ariel Guerrero Moral" userId="82482f2c-2662-4bc3-b06e-2fa762521b9f" providerId="ADAL" clId="{BEFAFA53-2E82-438E-B6DA-AF4277C82AAE}" dt="2023-05-12T20:40:59.934" v="664" actId="1076"/>
        <pc:sldMkLst>
          <pc:docMk/>
          <pc:sldMk cId="1128784057" sldId="313"/>
        </pc:sldMkLst>
        <pc:spChg chg="mod">
          <ac:chgData name="Gregorio Ariel Guerrero Moral" userId="82482f2c-2662-4bc3-b06e-2fa762521b9f" providerId="ADAL" clId="{BEFAFA53-2E82-438E-B6DA-AF4277C82AAE}" dt="2023-05-12T20:12:43.069" v="515" actId="20577"/>
          <ac:spMkLst>
            <pc:docMk/>
            <pc:sldMk cId="1128784057" sldId="313"/>
            <ac:spMk id="2" creationId="{69CA9BB6-3BA2-7A34-B344-91648DCF6ED4}"/>
          </ac:spMkLst>
        </pc:spChg>
        <pc:spChg chg="del">
          <ac:chgData name="Gregorio Ariel Guerrero Moral" userId="82482f2c-2662-4bc3-b06e-2fa762521b9f" providerId="ADAL" clId="{BEFAFA53-2E82-438E-B6DA-AF4277C82AAE}" dt="2023-05-12T20:17:00.588" v="578" actId="478"/>
          <ac:spMkLst>
            <pc:docMk/>
            <pc:sldMk cId="1128784057" sldId="313"/>
            <ac:spMk id="4" creationId="{659803AB-A565-FEEE-C519-74B0BE43BB9A}"/>
          </ac:spMkLst>
        </pc:spChg>
        <pc:spChg chg="del">
          <ac:chgData name="Gregorio Ariel Guerrero Moral" userId="82482f2c-2662-4bc3-b06e-2fa762521b9f" providerId="ADAL" clId="{BEFAFA53-2E82-438E-B6DA-AF4277C82AAE}" dt="2023-05-12T20:17:00.588" v="578" actId="478"/>
          <ac:spMkLst>
            <pc:docMk/>
            <pc:sldMk cId="1128784057" sldId="313"/>
            <ac:spMk id="5" creationId="{B9C02878-A791-A34A-F0E6-767F33B8084B}"/>
          </ac:spMkLst>
        </pc:spChg>
        <pc:spChg chg="del">
          <ac:chgData name="Gregorio Ariel Guerrero Moral" userId="82482f2c-2662-4bc3-b06e-2fa762521b9f" providerId="ADAL" clId="{BEFAFA53-2E82-438E-B6DA-AF4277C82AAE}" dt="2023-05-12T20:17:00.588" v="578" actId="478"/>
          <ac:spMkLst>
            <pc:docMk/>
            <pc:sldMk cId="1128784057" sldId="313"/>
            <ac:spMk id="6" creationId="{DFC07344-F5AA-F9D5-2B3F-4C42937295D3}"/>
          </ac:spMkLst>
        </pc:spChg>
        <pc:spChg chg="del">
          <ac:chgData name="Gregorio Ariel Guerrero Moral" userId="82482f2c-2662-4bc3-b06e-2fa762521b9f" providerId="ADAL" clId="{BEFAFA53-2E82-438E-B6DA-AF4277C82AAE}" dt="2023-05-12T20:17:00.588" v="578" actId="478"/>
          <ac:spMkLst>
            <pc:docMk/>
            <pc:sldMk cId="1128784057" sldId="313"/>
            <ac:spMk id="7" creationId="{09368129-8BA0-8A6B-8C04-0EF3E5A7A19F}"/>
          </ac:spMkLst>
        </pc:spChg>
        <pc:spChg chg="add mod">
          <ac:chgData name="Gregorio Ariel Guerrero Moral" userId="82482f2c-2662-4bc3-b06e-2fa762521b9f" providerId="ADAL" clId="{BEFAFA53-2E82-438E-B6DA-AF4277C82AAE}" dt="2023-05-12T20:17:33.674" v="587" actId="1076"/>
          <ac:spMkLst>
            <pc:docMk/>
            <pc:sldMk cId="1128784057" sldId="313"/>
            <ac:spMk id="8" creationId="{BC924676-C5C8-31BF-858F-01B80BBD05FB}"/>
          </ac:spMkLst>
        </pc:spChg>
        <pc:spChg chg="mod">
          <ac:chgData name="Gregorio Ariel Guerrero Moral" userId="82482f2c-2662-4bc3-b06e-2fa762521b9f" providerId="ADAL" clId="{BEFAFA53-2E82-438E-B6DA-AF4277C82AAE}" dt="2023-05-12T20:18:22.957" v="609" actId="20577"/>
          <ac:spMkLst>
            <pc:docMk/>
            <pc:sldMk cId="1128784057" sldId="313"/>
            <ac:spMk id="15" creationId="{3DB78962-AC2F-84FB-2C75-D0CF1A150B19}"/>
          </ac:spMkLst>
        </pc:spChg>
        <pc:picChg chg="add mod">
          <ac:chgData name="Gregorio Ariel Guerrero Moral" userId="82482f2c-2662-4bc3-b06e-2fa762521b9f" providerId="ADAL" clId="{BEFAFA53-2E82-438E-B6DA-AF4277C82AAE}" dt="2023-05-12T20:40:58.521" v="663" actId="1076"/>
          <ac:picMkLst>
            <pc:docMk/>
            <pc:sldMk cId="1128784057" sldId="313"/>
            <ac:picMk id="10" creationId="{B17CEFDA-BD7A-CF78-C67D-73C0839660B2}"/>
          </ac:picMkLst>
        </pc:picChg>
        <pc:picChg chg="add mod">
          <ac:chgData name="Gregorio Ariel Guerrero Moral" userId="82482f2c-2662-4bc3-b06e-2fa762521b9f" providerId="ADAL" clId="{BEFAFA53-2E82-438E-B6DA-AF4277C82AAE}" dt="2023-05-12T20:40:59.934" v="664" actId="1076"/>
          <ac:picMkLst>
            <pc:docMk/>
            <pc:sldMk cId="1128784057" sldId="313"/>
            <ac:picMk id="12" creationId="{D7A8159B-98C6-70B5-CCAB-B6F3AD533DDE}"/>
          </ac:picMkLst>
        </pc:picChg>
        <pc:picChg chg="del">
          <ac:chgData name="Gregorio Ariel Guerrero Moral" userId="82482f2c-2662-4bc3-b06e-2fa762521b9f" providerId="ADAL" clId="{BEFAFA53-2E82-438E-B6DA-AF4277C82AAE}" dt="2023-05-12T20:17:00.588" v="578" actId="478"/>
          <ac:picMkLst>
            <pc:docMk/>
            <pc:sldMk cId="1128784057" sldId="313"/>
            <ac:picMk id="3076" creationId="{A05C3238-1001-C7A8-1DDE-F2C1AD2C17AD}"/>
          </ac:picMkLst>
        </pc:picChg>
        <pc:picChg chg="del">
          <ac:chgData name="Gregorio Ariel Guerrero Moral" userId="82482f2c-2662-4bc3-b06e-2fa762521b9f" providerId="ADAL" clId="{BEFAFA53-2E82-438E-B6DA-AF4277C82AAE}" dt="2023-05-12T20:17:00.588" v="578" actId="478"/>
          <ac:picMkLst>
            <pc:docMk/>
            <pc:sldMk cId="1128784057" sldId="313"/>
            <ac:picMk id="3078" creationId="{586FFFC4-420F-9EF1-BA9F-224B61EB2463}"/>
          </ac:picMkLst>
        </pc:picChg>
        <pc:picChg chg="del">
          <ac:chgData name="Gregorio Ariel Guerrero Moral" userId="82482f2c-2662-4bc3-b06e-2fa762521b9f" providerId="ADAL" clId="{BEFAFA53-2E82-438E-B6DA-AF4277C82AAE}" dt="2023-05-12T20:17:00.588" v="578" actId="478"/>
          <ac:picMkLst>
            <pc:docMk/>
            <pc:sldMk cId="1128784057" sldId="313"/>
            <ac:picMk id="3080" creationId="{393E87B5-D6E9-836A-407D-CFCF80AA4DD4}"/>
          </ac:picMkLst>
        </pc:picChg>
        <pc:picChg chg="add del mod">
          <ac:chgData name="Gregorio Ariel Guerrero Moral" userId="82482f2c-2662-4bc3-b06e-2fa762521b9f" providerId="ADAL" clId="{BEFAFA53-2E82-438E-B6DA-AF4277C82AAE}" dt="2023-05-12T20:22:25.328" v="628" actId="478"/>
          <ac:picMkLst>
            <pc:docMk/>
            <pc:sldMk cId="1128784057" sldId="313"/>
            <ac:picMk id="4098" creationId="{AADEC1B2-8384-16C5-FE84-6F15D143B3EF}"/>
          </ac:picMkLst>
        </pc:picChg>
        <pc:picChg chg="add mod">
          <ac:chgData name="Gregorio Ariel Guerrero Moral" userId="82482f2c-2662-4bc3-b06e-2fa762521b9f" providerId="ADAL" clId="{BEFAFA53-2E82-438E-B6DA-AF4277C82AAE}" dt="2023-05-12T20:22:40.421" v="632" actId="1076"/>
          <ac:picMkLst>
            <pc:docMk/>
            <pc:sldMk cId="1128784057" sldId="313"/>
            <ac:picMk id="4100" creationId="{D4910358-D5EB-25C9-38E5-2CBA731B4234}"/>
          </ac:picMkLst>
        </pc:picChg>
      </pc:sldChg>
      <pc:sldChg chg="new del">
        <pc:chgData name="Gregorio Ariel Guerrero Moral" userId="82482f2c-2662-4bc3-b06e-2fa762521b9f" providerId="ADAL" clId="{BEFAFA53-2E82-438E-B6DA-AF4277C82AAE}" dt="2023-05-12T20:12:11.274" v="491" actId="680"/>
        <pc:sldMkLst>
          <pc:docMk/>
          <pc:sldMk cId="2624590860" sldId="313"/>
        </pc:sldMkLst>
      </pc:sldChg>
      <pc:sldChg chg="addSp delSp modSp add mod ord modNotesTx">
        <pc:chgData name="Gregorio Ariel Guerrero Moral" userId="82482f2c-2662-4bc3-b06e-2fa762521b9f" providerId="ADAL" clId="{BEFAFA53-2E82-438E-B6DA-AF4277C82AAE}" dt="2023-05-12T21:16:24.079" v="1219" actId="1076"/>
        <pc:sldMkLst>
          <pc:docMk/>
          <pc:sldMk cId="1064042460" sldId="314"/>
        </pc:sldMkLst>
        <pc:spChg chg="mod">
          <ac:chgData name="Gregorio Ariel Guerrero Moral" userId="82482f2c-2662-4bc3-b06e-2fa762521b9f" providerId="ADAL" clId="{BEFAFA53-2E82-438E-B6DA-AF4277C82AAE}" dt="2023-05-12T20:44:47.985" v="736" actId="27636"/>
          <ac:spMkLst>
            <pc:docMk/>
            <pc:sldMk cId="1064042460" sldId="314"/>
            <ac:spMk id="2" creationId="{69CA9BB6-3BA2-7A34-B344-91648DCF6ED4}"/>
          </ac:spMkLst>
        </pc:spChg>
        <pc:spChg chg="add del">
          <ac:chgData name="Gregorio Ariel Guerrero Moral" userId="82482f2c-2662-4bc3-b06e-2fa762521b9f" providerId="ADAL" clId="{BEFAFA53-2E82-438E-B6DA-AF4277C82AAE}" dt="2023-05-12T20:47:48.638" v="852"/>
          <ac:spMkLst>
            <pc:docMk/>
            <pc:sldMk cId="1064042460" sldId="314"/>
            <ac:spMk id="4" creationId="{20FD4728-821E-F687-D345-C6C884A25DAB}"/>
          </ac:spMkLst>
        </pc:spChg>
        <pc:spChg chg="add del">
          <ac:chgData name="Gregorio Ariel Guerrero Moral" userId="82482f2c-2662-4bc3-b06e-2fa762521b9f" providerId="ADAL" clId="{BEFAFA53-2E82-438E-B6DA-AF4277C82AAE}" dt="2023-05-12T20:51:16.827" v="872"/>
          <ac:spMkLst>
            <pc:docMk/>
            <pc:sldMk cId="1064042460" sldId="314"/>
            <ac:spMk id="6" creationId="{C0E3C8C5-DECF-ACAE-8DA7-A84A2C0AE2D5}"/>
          </ac:spMkLst>
        </pc:spChg>
        <pc:spChg chg="add del">
          <ac:chgData name="Gregorio Ariel Guerrero Moral" userId="82482f2c-2662-4bc3-b06e-2fa762521b9f" providerId="ADAL" clId="{BEFAFA53-2E82-438E-B6DA-AF4277C82AAE}" dt="2023-05-12T20:51:30.588" v="874"/>
          <ac:spMkLst>
            <pc:docMk/>
            <pc:sldMk cId="1064042460" sldId="314"/>
            <ac:spMk id="7" creationId="{7D327DE2-576A-D012-1236-9C649F6096F2}"/>
          </ac:spMkLst>
        </pc:spChg>
        <pc:spChg chg="mod">
          <ac:chgData name="Gregorio Ariel Guerrero Moral" userId="82482f2c-2662-4bc3-b06e-2fa762521b9f" providerId="ADAL" clId="{BEFAFA53-2E82-438E-B6DA-AF4277C82AAE}" dt="2023-05-12T20:46:46.368" v="846" actId="1076"/>
          <ac:spMkLst>
            <pc:docMk/>
            <pc:sldMk cId="1064042460" sldId="314"/>
            <ac:spMk id="15" creationId="{3DB78962-AC2F-84FB-2C75-D0CF1A150B19}"/>
          </ac:spMkLst>
        </pc:spChg>
        <pc:graphicFrameChg chg="mod modGraphic">
          <ac:chgData name="Gregorio Ariel Guerrero Moral" userId="82482f2c-2662-4bc3-b06e-2fa762521b9f" providerId="ADAL" clId="{BEFAFA53-2E82-438E-B6DA-AF4277C82AAE}" dt="2023-05-12T20:46:50.140" v="847" actId="1076"/>
          <ac:graphicFrameMkLst>
            <pc:docMk/>
            <pc:sldMk cId="1064042460" sldId="314"/>
            <ac:graphicFrameMk id="14" creationId="{712CBB5F-8B51-7FE7-1FC1-3E37B2A210AA}"/>
          </ac:graphicFrameMkLst>
        </pc:graphicFrameChg>
        <pc:picChg chg="del">
          <ac:chgData name="Gregorio Ariel Guerrero Moral" userId="82482f2c-2662-4bc3-b06e-2fa762521b9f" providerId="ADAL" clId="{BEFAFA53-2E82-438E-B6DA-AF4277C82AAE}" dt="2023-05-12T20:42:35.201" v="714" actId="478"/>
          <ac:picMkLst>
            <pc:docMk/>
            <pc:sldMk cId="1064042460" sldId="314"/>
            <ac:picMk id="3" creationId="{38BF105C-DCA6-F162-14C8-DD69A3A388FE}"/>
          </ac:picMkLst>
        </pc:picChg>
        <pc:picChg chg="add mod modCrop">
          <ac:chgData name="Gregorio Ariel Guerrero Moral" userId="82482f2c-2662-4bc3-b06e-2fa762521b9f" providerId="ADAL" clId="{BEFAFA53-2E82-438E-B6DA-AF4277C82AAE}" dt="2023-05-12T20:50:36.591" v="869" actId="1076"/>
          <ac:picMkLst>
            <pc:docMk/>
            <pc:sldMk cId="1064042460" sldId="314"/>
            <ac:picMk id="5" creationId="{2615F323-F20F-4B4C-4627-5A076C583C64}"/>
          </ac:picMkLst>
        </pc:picChg>
        <pc:picChg chg="add mod">
          <ac:chgData name="Gregorio Ariel Guerrero Moral" userId="82482f2c-2662-4bc3-b06e-2fa762521b9f" providerId="ADAL" clId="{BEFAFA53-2E82-438E-B6DA-AF4277C82AAE}" dt="2023-05-12T21:15:19.872" v="1213" actId="1076"/>
          <ac:picMkLst>
            <pc:docMk/>
            <pc:sldMk cId="1064042460" sldId="314"/>
            <ac:picMk id="9" creationId="{762CEA94-2F4C-1F8B-E2EC-F9F5D73E8CF3}"/>
          </ac:picMkLst>
        </pc:picChg>
        <pc:picChg chg="add mod">
          <ac:chgData name="Gregorio Ariel Guerrero Moral" userId="82482f2c-2662-4bc3-b06e-2fa762521b9f" providerId="ADAL" clId="{BEFAFA53-2E82-438E-B6DA-AF4277C82AAE}" dt="2023-05-12T21:16:24.079" v="1219" actId="1076"/>
          <ac:picMkLst>
            <pc:docMk/>
            <pc:sldMk cId="1064042460" sldId="314"/>
            <ac:picMk id="11" creationId="{F837EDF7-B910-1A09-330B-194C4D43F4EC}"/>
          </ac:picMkLst>
        </pc:picChg>
        <pc:picChg chg="del">
          <ac:chgData name="Gregorio Ariel Guerrero Moral" userId="82482f2c-2662-4bc3-b06e-2fa762521b9f" providerId="ADAL" clId="{BEFAFA53-2E82-438E-B6DA-AF4277C82AAE}" dt="2023-05-12T20:42:34.418" v="713" actId="478"/>
          <ac:picMkLst>
            <pc:docMk/>
            <pc:sldMk cId="1064042460" sldId="314"/>
            <ac:picMk id="2050" creationId="{5AC6CDE8-302D-F010-43AD-42B57E44F8C3}"/>
          </ac:picMkLst>
        </pc:picChg>
        <pc:picChg chg="add mod">
          <ac:chgData name="Gregorio Ariel Guerrero Moral" userId="82482f2c-2662-4bc3-b06e-2fa762521b9f" providerId="ADAL" clId="{BEFAFA53-2E82-438E-B6DA-AF4277C82AAE}" dt="2023-05-12T20:44:50.072" v="737" actId="1076"/>
          <ac:picMkLst>
            <pc:docMk/>
            <pc:sldMk cId="1064042460" sldId="314"/>
            <ac:picMk id="5122" creationId="{A5035718-C0A7-2BF7-D351-1FAE3C19B238}"/>
          </ac:picMkLst>
        </pc:picChg>
        <pc:picChg chg="add mod">
          <ac:chgData name="Gregorio Ariel Guerrero Moral" userId="82482f2c-2662-4bc3-b06e-2fa762521b9f" providerId="ADAL" clId="{BEFAFA53-2E82-438E-B6DA-AF4277C82AAE}" dt="2023-05-12T20:44:51.932" v="738" actId="1076"/>
          <ac:picMkLst>
            <pc:docMk/>
            <pc:sldMk cId="1064042460" sldId="314"/>
            <ac:picMk id="5124" creationId="{6ADE74F7-93ED-1D79-625A-AD05883F34B1}"/>
          </ac:picMkLst>
        </pc:picChg>
        <pc:picChg chg="add mod">
          <ac:chgData name="Gregorio Ariel Guerrero Moral" userId="82482f2c-2662-4bc3-b06e-2fa762521b9f" providerId="ADAL" clId="{BEFAFA53-2E82-438E-B6DA-AF4277C82AAE}" dt="2023-05-12T20:45:39.165" v="768" actId="1076"/>
          <ac:picMkLst>
            <pc:docMk/>
            <pc:sldMk cId="1064042460" sldId="314"/>
            <ac:picMk id="5126" creationId="{11C7CE67-E5DB-6AC6-3C74-7687C5AAD7FB}"/>
          </ac:picMkLst>
        </pc:picChg>
        <pc:picChg chg="add mod">
          <ac:chgData name="Gregorio Ariel Guerrero Moral" userId="82482f2c-2662-4bc3-b06e-2fa762521b9f" providerId="ADAL" clId="{BEFAFA53-2E82-438E-B6DA-AF4277C82AAE}" dt="2023-05-12T20:50:38.094" v="870" actId="1076"/>
          <ac:picMkLst>
            <pc:docMk/>
            <pc:sldMk cId="1064042460" sldId="314"/>
            <ac:picMk id="5128" creationId="{4FE81ECA-E839-DE06-60CB-5F50C1F67563}"/>
          </ac:picMkLst>
        </pc:picChg>
        <pc:picChg chg="add mod">
          <ac:chgData name="Gregorio Ariel Guerrero Moral" userId="82482f2c-2662-4bc3-b06e-2fa762521b9f" providerId="ADAL" clId="{BEFAFA53-2E82-438E-B6DA-AF4277C82AAE}" dt="2023-05-12T20:50:33.792" v="867" actId="14100"/>
          <ac:picMkLst>
            <pc:docMk/>
            <pc:sldMk cId="1064042460" sldId="314"/>
            <ac:picMk id="5132" creationId="{917CB487-F6C1-18A3-7A0B-D83A98A1557E}"/>
          </ac:picMkLst>
        </pc:picChg>
      </pc:sldChg>
      <pc:sldChg chg="addSp delSp modSp add mod">
        <pc:chgData name="Gregorio Ariel Guerrero Moral" userId="82482f2c-2662-4bc3-b06e-2fa762521b9f" providerId="ADAL" clId="{BEFAFA53-2E82-438E-B6DA-AF4277C82AAE}" dt="2023-05-12T21:04:13.944" v="1199" actId="1076"/>
        <pc:sldMkLst>
          <pc:docMk/>
          <pc:sldMk cId="3509481073" sldId="315"/>
        </pc:sldMkLst>
        <pc:spChg chg="mod">
          <ac:chgData name="Gregorio Ariel Guerrero Moral" userId="82482f2c-2662-4bc3-b06e-2fa762521b9f" providerId="ADAL" clId="{BEFAFA53-2E82-438E-B6DA-AF4277C82AAE}" dt="2023-05-12T21:00:32.906" v="993" actId="20577"/>
          <ac:spMkLst>
            <pc:docMk/>
            <pc:sldMk cId="3509481073" sldId="315"/>
            <ac:spMk id="2" creationId="{69CA9BB6-3BA2-7A34-B344-91648DCF6ED4}"/>
          </ac:spMkLst>
        </pc:spChg>
        <pc:spChg chg="mod">
          <ac:chgData name="Gregorio Ariel Guerrero Moral" userId="82482f2c-2662-4bc3-b06e-2fa762521b9f" providerId="ADAL" clId="{BEFAFA53-2E82-438E-B6DA-AF4277C82AAE}" dt="2023-05-12T21:04:11.906" v="1198" actId="1076"/>
          <ac:spMkLst>
            <pc:docMk/>
            <pc:sldMk cId="3509481073" sldId="315"/>
            <ac:spMk id="15" creationId="{3DB78962-AC2F-84FB-2C75-D0CF1A150B19}"/>
          </ac:spMkLst>
        </pc:spChg>
        <pc:graphicFrameChg chg="mod">
          <ac:chgData name="Gregorio Ariel Guerrero Moral" userId="82482f2c-2662-4bc3-b06e-2fa762521b9f" providerId="ADAL" clId="{BEFAFA53-2E82-438E-B6DA-AF4277C82AAE}" dt="2023-05-12T21:04:13.944" v="1199" actId="1076"/>
          <ac:graphicFrameMkLst>
            <pc:docMk/>
            <pc:sldMk cId="3509481073" sldId="315"/>
            <ac:graphicFrameMk id="14" creationId="{712CBB5F-8B51-7FE7-1FC1-3E37B2A210AA}"/>
          </ac:graphicFrameMkLst>
        </pc:graphicFrameChg>
        <pc:picChg chg="add mod">
          <ac:chgData name="Gregorio Ariel Guerrero Moral" userId="82482f2c-2662-4bc3-b06e-2fa762521b9f" providerId="ADAL" clId="{BEFAFA53-2E82-438E-B6DA-AF4277C82AAE}" dt="2023-05-12T21:01:24.210" v="1004" actId="1076"/>
          <ac:picMkLst>
            <pc:docMk/>
            <pc:sldMk cId="3509481073" sldId="315"/>
            <ac:picMk id="3" creationId="{8F28C15D-96D8-F088-6FD9-6E52C77772DE}"/>
          </ac:picMkLst>
        </pc:picChg>
        <pc:picChg chg="del">
          <ac:chgData name="Gregorio Ariel Guerrero Moral" userId="82482f2c-2662-4bc3-b06e-2fa762521b9f" providerId="ADAL" clId="{BEFAFA53-2E82-438E-B6DA-AF4277C82AAE}" dt="2023-05-12T21:00:40.258" v="994" actId="478"/>
          <ac:picMkLst>
            <pc:docMk/>
            <pc:sldMk cId="3509481073" sldId="315"/>
            <ac:picMk id="5" creationId="{2615F323-F20F-4B4C-4627-5A076C583C64}"/>
          </ac:picMkLst>
        </pc:picChg>
        <pc:picChg chg="del">
          <ac:chgData name="Gregorio Ariel Guerrero Moral" userId="82482f2c-2662-4bc3-b06e-2fa762521b9f" providerId="ADAL" clId="{BEFAFA53-2E82-438E-B6DA-AF4277C82AAE}" dt="2023-05-12T21:00:40.258" v="994" actId="478"/>
          <ac:picMkLst>
            <pc:docMk/>
            <pc:sldMk cId="3509481073" sldId="315"/>
            <ac:picMk id="9" creationId="{762CEA94-2F4C-1F8B-E2EC-F9F5D73E8CF3}"/>
          </ac:picMkLst>
        </pc:picChg>
        <pc:picChg chg="del">
          <ac:chgData name="Gregorio Ariel Guerrero Moral" userId="82482f2c-2662-4bc3-b06e-2fa762521b9f" providerId="ADAL" clId="{BEFAFA53-2E82-438E-B6DA-AF4277C82AAE}" dt="2023-05-12T21:00:40.258" v="994" actId="478"/>
          <ac:picMkLst>
            <pc:docMk/>
            <pc:sldMk cId="3509481073" sldId="315"/>
            <ac:picMk id="5122" creationId="{A5035718-C0A7-2BF7-D351-1FAE3C19B238}"/>
          </ac:picMkLst>
        </pc:picChg>
        <pc:picChg chg="del">
          <ac:chgData name="Gregorio Ariel Guerrero Moral" userId="82482f2c-2662-4bc3-b06e-2fa762521b9f" providerId="ADAL" clId="{BEFAFA53-2E82-438E-B6DA-AF4277C82AAE}" dt="2023-05-12T21:00:40.258" v="994" actId="478"/>
          <ac:picMkLst>
            <pc:docMk/>
            <pc:sldMk cId="3509481073" sldId="315"/>
            <ac:picMk id="5124" creationId="{6ADE74F7-93ED-1D79-625A-AD05883F34B1}"/>
          </ac:picMkLst>
        </pc:picChg>
        <pc:picChg chg="del">
          <ac:chgData name="Gregorio Ariel Guerrero Moral" userId="82482f2c-2662-4bc3-b06e-2fa762521b9f" providerId="ADAL" clId="{BEFAFA53-2E82-438E-B6DA-AF4277C82AAE}" dt="2023-05-12T21:00:40.258" v="994" actId="478"/>
          <ac:picMkLst>
            <pc:docMk/>
            <pc:sldMk cId="3509481073" sldId="315"/>
            <ac:picMk id="5126" creationId="{11C7CE67-E5DB-6AC6-3C74-7687C5AAD7FB}"/>
          </ac:picMkLst>
        </pc:picChg>
        <pc:picChg chg="del">
          <ac:chgData name="Gregorio Ariel Guerrero Moral" userId="82482f2c-2662-4bc3-b06e-2fa762521b9f" providerId="ADAL" clId="{BEFAFA53-2E82-438E-B6DA-AF4277C82AAE}" dt="2023-05-12T21:00:40.258" v="994" actId="478"/>
          <ac:picMkLst>
            <pc:docMk/>
            <pc:sldMk cId="3509481073" sldId="315"/>
            <ac:picMk id="5128" creationId="{4FE81ECA-E839-DE06-60CB-5F50C1F67563}"/>
          </ac:picMkLst>
        </pc:picChg>
        <pc:picChg chg="del">
          <ac:chgData name="Gregorio Ariel Guerrero Moral" userId="82482f2c-2662-4bc3-b06e-2fa762521b9f" providerId="ADAL" clId="{BEFAFA53-2E82-438E-B6DA-AF4277C82AAE}" dt="2023-05-12T21:00:40.258" v="994" actId="478"/>
          <ac:picMkLst>
            <pc:docMk/>
            <pc:sldMk cId="3509481073" sldId="315"/>
            <ac:picMk id="5132" creationId="{917CB487-F6C1-18A3-7A0B-D83A98A1557E}"/>
          </ac:picMkLst>
        </pc:picChg>
        <pc:picChg chg="add mod">
          <ac:chgData name="Gregorio Ariel Guerrero Moral" userId="82482f2c-2662-4bc3-b06e-2fa762521b9f" providerId="ADAL" clId="{BEFAFA53-2E82-438E-B6DA-AF4277C82AAE}" dt="2023-05-12T21:01:20.788" v="1002" actId="1076"/>
          <ac:picMkLst>
            <pc:docMk/>
            <pc:sldMk cId="3509481073" sldId="315"/>
            <ac:picMk id="6146" creationId="{A8470F91-7BFB-5B41-AF98-004252BC34D9}"/>
          </ac:picMkLst>
        </pc:picChg>
        <pc:picChg chg="add mod">
          <ac:chgData name="Gregorio Ariel Guerrero Moral" userId="82482f2c-2662-4bc3-b06e-2fa762521b9f" providerId="ADAL" clId="{BEFAFA53-2E82-438E-B6DA-AF4277C82AAE}" dt="2023-05-12T21:01:52" v="1007" actId="1076"/>
          <ac:picMkLst>
            <pc:docMk/>
            <pc:sldMk cId="3509481073" sldId="315"/>
            <ac:picMk id="6148" creationId="{3A487F60-42D1-1EC4-7536-FA580267D5C2}"/>
          </ac:picMkLst>
        </pc:picChg>
      </pc:sldChg>
      <pc:sldChg chg="addSp delSp modSp add mod">
        <pc:chgData name="Gregorio Ariel Guerrero Moral" userId="82482f2c-2662-4bc3-b06e-2fa762521b9f" providerId="ADAL" clId="{BEFAFA53-2E82-438E-B6DA-AF4277C82AAE}" dt="2023-05-12T21:28:10.115" v="1272" actId="1076"/>
        <pc:sldMkLst>
          <pc:docMk/>
          <pc:sldMk cId="3333021205" sldId="316"/>
        </pc:sldMkLst>
        <pc:spChg chg="add del">
          <ac:chgData name="Gregorio Ariel Guerrero Moral" userId="82482f2c-2662-4bc3-b06e-2fa762521b9f" providerId="ADAL" clId="{BEFAFA53-2E82-438E-B6DA-AF4277C82AAE}" dt="2023-05-12T21:17:46.507" v="1233" actId="478"/>
          <ac:spMkLst>
            <pc:docMk/>
            <pc:sldMk cId="3333021205" sldId="316"/>
            <ac:spMk id="7" creationId="{B8B44BCF-5499-BEEA-25AB-F4BB8E779341}"/>
          </ac:spMkLst>
        </pc:spChg>
        <pc:spChg chg="add mod">
          <ac:chgData name="Gregorio Ariel Guerrero Moral" userId="82482f2c-2662-4bc3-b06e-2fa762521b9f" providerId="ADAL" clId="{BEFAFA53-2E82-438E-B6DA-AF4277C82AAE}" dt="2023-05-12T21:18:55.229" v="1239" actId="1076"/>
          <ac:spMkLst>
            <pc:docMk/>
            <pc:sldMk cId="3333021205" sldId="316"/>
            <ac:spMk id="10" creationId="{9E41A56C-8893-526A-1535-816CFE6A1C20}"/>
          </ac:spMkLst>
        </pc:spChg>
        <pc:spChg chg="del">
          <ac:chgData name="Gregorio Ariel Guerrero Moral" userId="82482f2c-2662-4bc3-b06e-2fa762521b9f" providerId="ADAL" clId="{BEFAFA53-2E82-438E-B6DA-AF4277C82AAE}" dt="2023-05-12T21:16:22.574" v="1218" actId="478"/>
          <ac:spMkLst>
            <pc:docMk/>
            <pc:sldMk cId="3333021205" sldId="316"/>
            <ac:spMk id="15" creationId="{3DB78962-AC2F-84FB-2C75-D0CF1A150B19}"/>
          </ac:spMkLst>
        </pc:spChg>
        <pc:graphicFrameChg chg="del">
          <ac:chgData name="Gregorio Ariel Guerrero Moral" userId="82482f2c-2662-4bc3-b06e-2fa762521b9f" providerId="ADAL" clId="{BEFAFA53-2E82-438E-B6DA-AF4277C82AAE}" dt="2023-05-12T21:16:22.574" v="1218" actId="478"/>
          <ac:graphicFrameMkLst>
            <pc:docMk/>
            <pc:sldMk cId="3333021205" sldId="316"/>
            <ac:graphicFrameMk id="14" creationId="{712CBB5F-8B51-7FE7-1FC1-3E37B2A210AA}"/>
          </ac:graphicFrameMkLst>
        </pc:graphicFrameChg>
        <pc:picChg chg="add del mod">
          <ac:chgData name="Gregorio Ariel Guerrero Moral" userId="82482f2c-2662-4bc3-b06e-2fa762521b9f" providerId="ADAL" clId="{BEFAFA53-2E82-438E-B6DA-AF4277C82AAE}" dt="2023-05-12T21:19:25.996" v="1246" actId="478"/>
          <ac:picMkLst>
            <pc:docMk/>
            <pc:sldMk cId="3333021205" sldId="316"/>
            <ac:picMk id="4" creationId="{3AE203B0-49C7-B211-5689-E02AC373D6F0}"/>
          </ac:picMkLst>
        </pc:picChg>
        <pc:picChg chg="del">
          <ac:chgData name="Gregorio Ariel Guerrero Moral" userId="82482f2c-2662-4bc3-b06e-2fa762521b9f" providerId="ADAL" clId="{BEFAFA53-2E82-438E-B6DA-AF4277C82AAE}" dt="2023-05-12T21:16:22.574" v="1218" actId="478"/>
          <ac:picMkLst>
            <pc:docMk/>
            <pc:sldMk cId="3333021205" sldId="316"/>
            <ac:picMk id="5" creationId="{2615F323-F20F-4B4C-4627-5A076C583C64}"/>
          </ac:picMkLst>
        </pc:picChg>
        <pc:picChg chg="del">
          <ac:chgData name="Gregorio Ariel Guerrero Moral" userId="82482f2c-2662-4bc3-b06e-2fa762521b9f" providerId="ADAL" clId="{BEFAFA53-2E82-438E-B6DA-AF4277C82AAE}" dt="2023-05-12T21:16:22.574" v="1218" actId="478"/>
          <ac:picMkLst>
            <pc:docMk/>
            <pc:sldMk cId="3333021205" sldId="316"/>
            <ac:picMk id="9" creationId="{762CEA94-2F4C-1F8B-E2EC-F9F5D73E8CF3}"/>
          </ac:picMkLst>
        </pc:picChg>
        <pc:picChg chg="del mod">
          <ac:chgData name="Gregorio Ariel Guerrero Moral" userId="82482f2c-2662-4bc3-b06e-2fa762521b9f" providerId="ADAL" clId="{BEFAFA53-2E82-438E-B6DA-AF4277C82AAE}" dt="2023-05-12T21:28:06.635" v="1271" actId="478"/>
          <ac:picMkLst>
            <pc:docMk/>
            <pc:sldMk cId="3333021205" sldId="316"/>
            <ac:picMk id="11" creationId="{F837EDF7-B910-1A09-330B-194C4D43F4EC}"/>
          </ac:picMkLst>
        </pc:picChg>
        <pc:picChg chg="add mod">
          <ac:chgData name="Gregorio Ariel Guerrero Moral" userId="82482f2c-2662-4bc3-b06e-2fa762521b9f" providerId="ADAL" clId="{BEFAFA53-2E82-438E-B6DA-AF4277C82AAE}" dt="2023-05-12T21:28:10.115" v="1272" actId="1076"/>
          <ac:picMkLst>
            <pc:docMk/>
            <pc:sldMk cId="3333021205" sldId="316"/>
            <ac:picMk id="13" creationId="{CC0E0682-EF10-5D3B-065D-1717FEBC2F08}"/>
          </ac:picMkLst>
        </pc:picChg>
        <pc:picChg chg="del">
          <ac:chgData name="Gregorio Ariel Guerrero Moral" userId="82482f2c-2662-4bc3-b06e-2fa762521b9f" providerId="ADAL" clId="{BEFAFA53-2E82-438E-B6DA-AF4277C82AAE}" dt="2023-05-12T21:16:22.574" v="1218" actId="478"/>
          <ac:picMkLst>
            <pc:docMk/>
            <pc:sldMk cId="3333021205" sldId="316"/>
            <ac:picMk id="5122" creationId="{A5035718-C0A7-2BF7-D351-1FAE3C19B238}"/>
          </ac:picMkLst>
        </pc:picChg>
        <pc:picChg chg="del">
          <ac:chgData name="Gregorio Ariel Guerrero Moral" userId="82482f2c-2662-4bc3-b06e-2fa762521b9f" providerId="ADAL" clId="{BEFAFA53-2E82-438E-B6DA-AF4277C82AAE}" dt="2023-05-12T21:16:22.574" v="1218" actId="478"/>
          <ac:picMkLst>
            <pc:docMk/>
            <pc:sldMk cId="3333021205" sldId="316"/>
            <ac:picMk id="5124" creationId="{6ADE74F7-93ED-1D79-625A-AD05883F34B1}"/>
          </ac:picMkLst>
        </pc:picChg>
        <pc:picChg chg="del">
          <ac:chgData name="Gregorio Ariel Guerrero Moral" userId="82482f2c-2662-4bc3-b06e-2fa762521b9f" providerId="ADAL" clId="{BEFAFA53-2E82-438E-B6DA-AF4277C82AAE}" dt="2023-05-12T21:16:22.574" v="1218" actId="478"/>
          <ac:picMkLst>
            <pc:docMk/>
            <pc:sldMk cId="3333021205" sldId="316"/>
            <ac:picMk id="5126" creationId="{11C7CE67-E5DB-6AC6-3C74-7687C5AAD7FB}"/>
          </ac:picMkLst>
        </pc:picChg>
        <pc:picChg chg="del">
          <ac:chgData name="Gregorio Ariel Guerrero Moral" userId="82482f2c-2662-4bc3-b06e-2fa762521b9f" providerId="ADAL" clId="{BEFAFA53-2E82-438E-B6DA-AF4277C82AAE}" dt="2023-05-12T21:16:22.574" v="1218" actId="478"/>
          <ac:picMkLst>
            <pc:docMk/>
            <pc:sldMk cId="3333021205" sldId="316"/>
            <ac:picMk id="5128" creationId="{4FE81ECA-E839-DE06-60CB-5F50C1F67563}"/>
          </ac:picMkLst>
        </pc:picChg>
        <pc:picChg chg="del">
          <ac:chgData name="Gregorio Ariel Guerrero Moral" userId="82482f2c-2662-4bc3-b06e-2fa762521b9f" providerId="ADAL" clId="{BEFAFA53-2E82-438E-B6DA-AF4277C82AAE}" dt="2023-05-12T21:16:22.574" v="1218" actId="478"/>
          <ac:picMkLst>
            <pc:docMk/>
            <pc:sldMk cId="3333021205" sldId="316"/>
            <ac:picMk id="5132" creationId="{917CB487-F6C1-18A3-7A0B-D83A98A1557E}"/>
          </ac:picMkLst>
        </pc:picChg>
      </pc:sldChg>
      <pc:sldChg chg="addSp delSp modSp add mod">
        <pc:chgData name="Gregorio Ariel Guerrero Moral" userId="82482f2c-2662-4bc3-b06e-2fa762521b9f" providerId="ADAL" clId="{BEFAFA53-2E82-438E-B6DA-AF4277C82AAE}" dt="2023-05-12T21:20:51.440" v="1267" actId="1076"/>
        <pc:sldMkLst>
          <pc:docMk/>
          <pc:sldMk cId="4027019293" sldId="317"/>
        </pc:sldMkLst>
        <pc:spChg chg="add mod">
          <ac:chgData name="Gregorio Ariel Guerrero Moral" userId="82482f2c-2662-4bc3-b06e-2fa762521b9f" providerId="ADAL" clId="{BEFAFA53-2E82-438E-B6DA-AF4277C82AAE}" dt="2023-05-12T21:20:51.440" v="1267" actId="1076"/>
          <ac:spMkLst>
            <pc:docMk/>
            <pc:sldMk cId="4027019293" sldId="317"/>
            <ac:spMk id="5" creationId="{4833795A-3F51-C6F4-DCCD-6A171DDCD9A8}"/>
          </ac:spMkLst>
        </pc:spChg>
        <pc:spChg chg="del">
          <ac:chgData name="Gregorio Ariel Guerrero Moral" userId="82482f2c-2662-4bc3-b06e-2fa762521b9f" providerId="ADAL" clId="{BEFAFA53-2E82-438E-B6DA-AF4277C82AAE}" dt="2023-05-12T21:20:41.476" v="1265" actId="478"/>
          <ac:spMkLst>
            <pc:docMk/>
            <pc:sldMk cId="4027019293" sldId="317"/>
            <ac:spMk id="10" creationId="{9E41A56C-8893-526A-1535-816CFE6A1C20}"/>
          </ac:spMkLst>
        </pc:spChg>
        <pc:picChg chg="mod">
          <ac:chgData name="Gregorio Ariel Guerrero Moral" userId="82482f2c-2662-4bc3-b06e-2fa762521b9f" providerId="ADAL" clId="{BEFAFA53-2E82-438E-B6DA-AF4277C82AAE}" dt="2023-05-12T21:20:25.473" v="1264" actId="1076"/>
          <ac:picMkLst>
            <pc:docMk/>
            <pc:sldMk cId="4027019293" sldId="317"/>
            <ac:picMk id="4" creationId="{3AE203B0-49C7-B211-5689-E02AC373D6F0}"/>
          </ac:picMkLst>
        </pc:picChg>
        <pc:picChg chg="del">
          <ac:chgData name="Gregorio Ariel Guerrero Moral" userId="82482f2c-2662-4bc3-b06e-2fa762521b9f" providerId="ADAL" clId="{BEFAFA53-2E82-438E-B6DA-AF4277C82AAE}" dt="2023-05-12T21:20:16.630" v="1261" actId="478"/>
          <ac:picMkLst>
            <pc:docMk/>
            <pc:sldMk cId="4027019293" sldId="317"/>
            <ac:picMk id="11" creationId="{F837EDF7-B910-1A09-330B-194C4D43F4EC}"/>
          </ac:picMkLst>
        </pc:picChg>
        <pc:picChg chg="del">
          <ac:chgData name="Gregorio Ariel Guerrero Moral" userId="82482f2c-2662-4bc3-b06e-2fa762521b9f" providerId="ADAL" clId="{BEFAFA53-2E82-438E-B6DA-AF4277C82AAE}" dt="2023-05-12T21:20:16.630" v="1261" actId="478"/>
          <ac:picMkLst>
            <pc:docMk/>
            <pc:sldMk cId="4027019293" sldId="317"/>
            <ac:picMk id="13" creationId="{CC0E0682-EF10-5D3B-065D-1717FEBC2F08}"/>
          </ac:picMkLst>
        </pc:picChg>
      </pc:sldChg>
    </pc:docChg>
  </pc:docChgLst>
  <pc:docChgLst>
    <pc:chgData name="Gregorio Ariel Guerrero Moral" userId="82482f2c-2662-4bc3-b06e-2fa762521b9f" providerId="ADAL" clId="{E31E1CD7-74FB-476D-ABF9-8567E8891686}"/>
    <pc:docChg chg="undo custSel addSld delSld modSld sldOrd">
      <pc:chgData name="Gregorio Ariel Guerrero Moral" userId="82482f2c-2662-4bc3-b06e-2fa762521b9f" providerId="ADAL" clId="{E31E1CD7-74FB-476D-ABF9-8567E8891686}" dt="2023-05-11T21:02:07.944" v="4935" actId="20577"/>
      <pc:docMkLst>
        <pc:docMk/>
      </pc:docMkLst>
      <pc:sldChg chg="addSp delSp modSp mod">
        <pc:chgData name="Gregorio Ariel Guerrero Moral" userId="82482f2c-2662-4bc3-b06e-2fa762521b9f" providerId="ADAL" clId="{E31E1CD7-74FB-476D-ABF9-8567E8891686}" dt="2023-05-11T21:00:21.758" v="4930" actId="1076"/>
        <pc:sldMkLst>
          <pc:docMk/>
          <pc:sldMk cId="4204507804" sldId="294"/>
        </pc:sldMkLst>
        <pc:spChg chg="mod">
          <ac:chgData name="Gregorio Ariel Guerrero Moral" userId="82482f2c-2662-4bc3-b06e-2fa762521b9f" providerId="ADAL" clId="{E31E1CD7-74FB-476D-ABF9-8567E8891686}" dt="2023-05-10T20:11:54.484" v="2764" actId="20577"/>
          <ac:spMkLst>
            <pc:docMk/>
            <pc:sldMk cId="4204507804" sldId="294"/>
            <ac:spMk id="2" creationId="{00000000-0000-0000-0000-000000000000}"/>
          </ac:spMkLst>
        </pc:spChg>
        <pc:spChg chg="add del mod">
          <ac:chgData name="Gregorio Ariel Guerrero Moral" userId="82482f2c-2662-4bc3-b06e-2fa762521b9f" providerId="ADAL" clId="{E31E1CD7-74FB-476D-ABF9-8567E8891686}" dt="2023-05-11T20:59:17.937" v="4915" actId="478"/>
          <ac:spMkLst>
            <pc:docMk/>
            <pc:sldMk cId="4204507804" sldId="294"/>
            <ac:spMk id="3" creationId="{888D20CA-D35B-CE8D-B096-464C88D6A6AA}"/>
          </ac:spMkLst>
        </pc:spChg>
        <pc:spChg chg="add mod">
          <ac:chgData name="Gregorio Ariel Guerrero Moral" userId="82482f2c-2662-4bc3-b06e-2fa762521b9f" providerId="ADAL" clId="{E31E1CD7-74FB-476D-ABF9-8567E8891686}" dt="2023-05-11T21:00:21.758" v="4930" actId="1076"/>
          <ac:spMkLst>
            <pc:docMk/>
            <pc:sldMk cId="4204507804" sldId="294"/>
            <ac:spMk id="5" creationId="{98F1716A-B1EF-6442-92FD-9848BE0B5064}"/>
          </ac:spMkLst>
        </pc:spChg>
        <pc:spChg chg="del mod">
          <ac:chgData name="Gregorio Ariel Guerrero Moral" userId="82482f2c-2662-4bc3-b06e-2fa762521b9f" providerId="ADAL" clId="{E31E1CD7-74FB-476D-ABF9-8567E8891686}" dt="2023-05-11T18:33:21.524" v="3920" actId="478"/>
          <ac:spMkLst>
            <pc:docMk/>
            <pc:sldMk cId="4204507804" sldId="294"/>
            <ac:spMk id="5" creationId="{BB6AB3B2-2539-4D5E-0A9B-F74B76B9034B}"/>
          </ac:spMkLst>
        </pc:spChg>
        <pc:spChg chg="mod">
          <ac:chgData name="Gregorio Ariel Guerrero Moral" userId="82482f2c-2662-4bc3-b06e-2fa762521b9f" providerId="ADAL" clId="{E31E1CD7-74FB-476D-ABF9-8567E8891686}" dt="2023-05-11T20:59:25.551" v="4917" actId="1076"/>
          <ac:spMkLst>
            <pc:docMk/>
            <pc:sldMk cId="4204507804" sldId="294"/>
            <ac:spMk id="6" creationId="{4B5AC01B-F4F8-89E4-E7E1-0EBE95F6E26F}"/>
          </ac:spMkLst>
        </pc:spChg>
        <pc:spChg chg="add del mod">
          <ac:chgData name="Gregorio Ariel Guerrero Moral" userId="82482f2c-2662-4bc3-b06e-2fa762521b9f" providerId="ADAL" clId="{E31E1CD7-74FB-476D-ABF9-8567E8891686}" dt="2023-05-11T20:59:17.937" v="4915" actId="478"/>
          <ac:spMkLst>
            <pc:docMk/>
            <pc:sldMk cId="4204507804" sldId="294"/>
            <ac:spMk id="7" creationId="{BB614F88-02DC-0061-07F8-86E1DD1E77FC}"/>
          </ac:spMkLst>
        </pc:spChg>
        <pc:spChg chg="add del mod">
          <ac:chgData name="Gregorio Ariel Guerrero Moral" userId="82482f2c-2662-4bc3-b06e-2fa762521b9f" providerId="ADAL" clId="{E31E1CD7-74FB-476D-ABF9-8567E8891686}" dt="2023-05-11T20:59:17.937" v="4915" actId="478"/>
          <ac:spMkLst>
            <pc:docMk/>
            <pc:sldMk cId="4204507804" sldId="294"/>
            <ac:spMk id="8" creationId="{43779D08-5BAA-C447-305A-77606E88D2EA}"/>
          </ac:spMkLst>
        </pc:spChg>
        <pc:spChg chg="mod">
          <ac:chgData name="Gregorio Ariel Guerrero Moral" userId="82482f2c-2662-4bc3-b06e-2fa762521b9f" providerId="ADAL" clId="{E31E1CD7-74FB-476D-ABF9-8567E8891686}" dt="2023-05-11T18:36:17.890" v="4065" actId="20577"/>
          <ac:spMkLst>
            <pc:docMk/>
            <pc:sldMk cId="4204507804" sldId="294"/>
            <ac:spMk id="13" creationId="{5B277D83-42EE-D549-A2F7-7CCB3CD944D1}"/>
          </ac:spMkLst>
        </pc:spChg>
        <pc:picChg chg="mod">
          <ac:chgData name="Gregorio Ariel Guerrero Moral" userId="82482f2c-2662-4bc3-b06e-2fa762521b9f" providerId="ADAL" clId="{E31E1CD7-74FB-476D-ABF9-8567E8891686}" dt="2023-05-11T20:59:28.672" v="4918" actId="1076"/>
          <ac:picMkLst>
            <pc:docMk/>
            <pc:sldMk cId="4204507804" sldId="294"/>
            <ac:picMk id="4" creationId="{B51D2E55-FC33-200D-EE50-2C6755DF12E2}"/>
          </ac:picMkLst>
        </pc:picChg>
      </pc:sldChg>
      <pc:sldChg chg="addSp delSp modSp mod">
        <pc:chgData name="Gregorio Ariel Guerrero Moral" userId="82482f2c-2662-4bc3-b06e-2fa762521b9f" providerId="ADAL" clId="{E31E1CD7-74FB-476D-ABF9-8567E8891686}" dt="2023-05-11T20:59:50.769" v="4922" actId="313"/>
        <pc:sldMkLst>
          <pc:docMk/>
          <pc:sldMk cId="602351513" sldId="295"/>
        </pc:sldMkLst>
        <pc:spChg chg="mod">
          <ac:chgData name="Gregorio Ariel Guerrero Moral" userId="82482f2c-2662-4bc3-b06e-2fa762521b9f" providerId="ADAL" clId="{E31E1CD7-74FB-476D-ABF9-8567E8891686}" dt="2023-05-11T20:59:50.769" v="4922" actId="313"/>
          <ac:spMkLst>
            <pc:docMk/>
            <pc:sldMk cId="602351513" sldId="295"/>
            <ac:spMk id="2" creationId="{DBB69691-6DDA-6341-9A23-5B641C4F1944}"/>
          </ac:spMkLst>
        </pc:spChg>
        <pc:spChg chg="mod">
          <ac:chgData name="Gregorio Ariel Guerrero Moral" userId="82482f2c-2662-4bc3-b06e-2fa762521b9f" providerId="ADAL" clId="{E31E1CD7-74FB-476D-ABF9-8567E8891686}" dt="2023-05-11T16:57:21.900" v="3899" actId="465"/>
          <ac:spMkLst>
            <pc:docMk/>
            <pc:sldMk cId="602351513" sldId="295"/>
            <ac:spMk id="4" creationId="{021AF24A-52BC-892C-5E0C-B9437022CFBB}"/>
          </ac:spMkLst>
        </pc:spChg>
        <pc:spChg chg="mod">
          <ac:chgData name="Gregorio Ariel Guerrero Moral" userId="82482f2c-2662-4bc3-b06e-2fa762521b9f" providerId="ADAL" clId="{E31E1CD7-74FB-476D-ABF9-8567E8891686}" dt="2023-05-11T16:57:11.045" v="3898" actId="552"/>
          <ac:spMkLst>
            <pc:docMk/>
            <pc:sldMk cId="602351513" sldId="295"/>
            <ac:spMk id="5" creationId="{ABAB9267-5F45-D5BB-7379-B48B6047F4DA}"/>
          </ac:spMkLst>
        </pc:spChg>
        <pc:spChg chg="add del">
          <ac:chgData name="Gregorio Ariel Guerrero Moral" userId="82482f2c-2662-4bc3-b06e-2fa762521b9f" providerId="ADAL" clId="{E31E1CD7-74FB-476D-ABF9-8567E8891686}" dt="2023-05-11T14:59:04.255" v="2873" actId="22"/>
          <ac:spMkLst>
            <pc:docMk/>
            <pc:sldMk cId="602351513" sldId="295"/>
            <ac:spMk id="6" creationId="{D57C2406-B1A9-821D-C502-C3596CA102AA}"/>
          </ac:spMkLst>
        </pc:spChg>
        <pc:spChg chg="del">
          <ac:chgData name="Gregorio Ariel Guerrero Moral" userId="82482f2c-2662-4bc3-b06e-2fa762521b9f" providerId="ADAL" clId="{E31E1CD7-74FB-476D-ABF9-8567E8891686}" dt="2023-05-10T18:28:29.994" v="50" actId="478"/>
          <ac:spMkLst>
            <pc:docMk/>
            <pc:sldMk cId="602351513" sldId="295"/>
            <ac:spMk id="8" creationId="{1106B226-2F9F-0B38-6DB0-7F1CD813526F}"/>
          </ac:spMkLst>
        </pc:spChg>
        <pc:spChg chg="add mod">
          <ac:chgData name="Gregorio Ariel Guerrero Moral" userId="82482f2c-2662-4bc3-b06e-2fa762521b9f" providerId="ADAL" clId="{E31E1CD7-74FB-476D-ABF9-8567E8891686}" dt="2023-05-11T16:57:21.900" v="3899" actId="465"/>
          <ac:spMkLst>
            <pc:docMk/>
            <pc:sldMk cId="602351513" sldId="295"/>
            <ac:spMk id="8" creationId="{E4655C44-11B2-EC1E-F5A5-E5C2E0EAD0A4}"/>
          </ac:spMkLst>
        </pc:spChg>
        <pc:spChg chg="add mod">
          <ac:chgData name="Gregorio Ariel Guerrero Moral" userId="82482f2c-2662-4bc3-b06e-2fa762521b9f" providerId="ADAL" clId="{E31E1CD7-74FB-476D-ABF9-8567E8891686}" dt="2023-05-11T16:57:21.900" v="3899" actId="465"/>
          <ac:spMkLst>
            <pc:docMk/>
            <pc:sldMk cId="602351513" sldId="295"/>
            <ac:spMk id="10" creationId="{516132DF-49C3-F465-9C46-205BD691B24A}"/>
          </ac:spMkLst>
        </pc:spChg>
        <pc:spChg chg="mod">
          <ac:chgData name="Gregorio Ariel Guerrero Moral" userId="82482f2c-2662-4bc3-b06e-2fa762521b9f" providerId="ADAL" clId="{E31E1CD7-74FB-476D-ABF9-8567E8891686}" dt="2023-05-11T15:41:42.363" v="3425" actId="1076"/>
          <ac:spMkLst>
            <pc:docMk/>
            <pc:sldMk cId="602351513" sldId="295"/>
            <ac:spMk id="11" creationId="{98F1716A-B1EF-6442-92FD-9848BE0B5064}"/>
          </ac:spMkLst>
        </pc:spChg>
        <pc:spChg chg="mod">
          <ac:chgData name="Gregorio Ariel Guerrero Moral" userId="82482f2c-2662-4bc3-b06e-2fa762521b9f" providerId="ADAL" clId="{E31E1CD7-74FB-476D-ABF9-8567E8891686}" dt="2023-05-11T20:59:43.373" v="4920" actId="1076"/>
          <ac:spMkLst>
            <pc:docMk/>
            <pc:sldMk cId="602351513" sldId="295"/>
            <ac:spMk id="13" creationId="{80752E9B-900B-1941-91BF-12A2ECDE83BE}"/>
          </ac:spMkLst>
        </pc:spChg>
        <pc:spChg chg="add mod">
          <ac:chgData name="Gregorio Ariel Guerrero Moral" userId="82482f2c-2662-4bc3-b06e-2fa762521b9f" providerId="ADAL" clId="{E31E1CD7-74FB-476D-ABF9-8567E8891686}" dt="2023-05-11T16:57:21.900" v="3899" actId="465"/>
          <ac:spMkLst>
            <pc:docMk/>
            <pc:sldMk cId="602351513" sldId="295"/>
            <ac:spMk id="15" creationId="{EFCDEA07-3987-E9F9-4972-BBCA97E0072D}"/>
          </ac:spMkLst>
        </pc:spChg>
        <pc:spChg chg="add mod">
          <ac:chgData name="Gregorio Ariel Guerrero Moral" userId="82482f2c-2662-4bc3-b06e-2fa762521b9f" providerId="ADAL" clId="{E31E1CD7-74FB-476D-ABF9-8567E8891686}" dt="2023-05-11T16:57:21.900" v="3899" actId="465"/>
          <ac:spMkLst>
            <pc:docMk/>
            <pc:sldMk cId="602351513" sldId="295"/>
            <ac:spMk id="17" creationId="{5EC2D99A-99F5-FDA3-5B66-5324E3AE805A}"/>
          </ac:spMkLst>
        </pc:spChg>
        <pc:spChg chg="add mod">
          <ac:chgData name="Gregorio Ariel Guerrero Moral" userId="82482f2c-2662-4bc3-b06e-2fa762521b9f" providerId="ADAL" clId="{E31E1CD7-74FB-476D-ABF9-8567E8891686}" dt="2023-05-11T16:57:21.900" v="3899" actId="465"/>
          <ac:spMkLst>
            <pc:docMk/>
            <pc:sldMk cId="602351513" sldId="295"/>
            <ac:spMk id="19" creationId="{A0EF37DC-88E0-8DB0-58D3-3969CC8FDB0A}"/>
          </ac:spMkLst>
        </pc:spChg>
        <pc:spChg chg="add mod">
          <ac:chgData name="Gregorio Ariel Guerrero Moral" userId="82482f2c-2662-4bc3-b06e-2fa762521b9f" providerId="ADAL" clId="{E31E1CD7-74FB-476D-ABF9-8567E8891686}" dt="2023-05-11T16:57:21.900" v="3899" actId="465"/>
          <ac:spMkLst>
            <pc:docMk/>
            <pc:sldMk cId="602351513" sldId="295"/>
            <ac:spMk id="21" creationId="{D1854127-7708-AC3E-04EC-9261F626712C}"/>
          </ac:spMkLst>
        </pc:spChg>
        <pc:spChg chg="add mod">
          <ac:chgData name="Gregorio Ariel Guerrero Moral" userId="82482f2c-2662-4bc3-b06e-2fa762521b9f" providerId="ADAL" clId="{E31E1CD7-74FB-476D-ABF9-8567E8891686}" dt="2023-05-11T16:57:11.045" v="3898" actId="552"/>
          <ac:spMkLst>
            <pc:docMk/>
            <pc:sldMk cId="602351513" sldId="295"/>
            <ac:spMk id="23" creationId="{EC6C1B70-EE83-7564-403E-F962770DF9B6}"/>
          </ac:spMkLst>
        </pc:spChg>
        <pc:spChg chg="add mod">
          <ac:chgData name="Gregorio Ariel Guerrero Moral" userId="82482f2c-2662-4bc3-b06e-2fa762521b9f" providerId="ADAL" clId="{E31E1CD7-74FB-476D-ABF9-8567E8891686}" dt="2023-05-11T16:57:21.900" v="3899" actId="465"/>
          <ac:spMkLst>
            <pc:docMk/>
            <pc:sldMk cId="602351513" sldId="295"/>
            <ac:spMk id="25" creationId="{49E50EAF-60DC-B9BA-6C06-07481C1B98BE}"/>
          </ac:spMkLst>
        </pc:spChg>
        <pc:spChg chg="add mod">
          <ac:chgData name="Gregorio Ariel Guerrero Moral" userId="82482f2c-2662-4bc3-b06e-2fa762521b9f" providerId="ADAL" clId="{E31E1CD7-74FB-476D-ABF9-8567E8891686}" dt="2023-05-11T16:57:21.900" v="3899" actId="465"/>
          <ac:spMkLst>
            <pc:docMk/>
            <pc:sldMk cId="602351513" sldId="295"/>
            <ac:spMk id="27" creationId="{DF722D97-6CD5-2AC3-C531-B960B633F97E}"/>
          </ac:spMkLst>
        </pc:spChg>
        <pc:spChg chg="add mod">
          <ac:chgData name="Gregorio Ariel Guerrero Moral" userId="82482f2c-2662-4bc3-b06e-2fa762521b9f" providerId="ADAL" clId="{E31E1CD7-74FB-476D-ABF9-8567E8891686}" dt="2023-05-11T16:57:21.900" v="3899" actId="465"/>
          <ac:spMkLst>
            <pc:docMk/>
            <pc:sldMk cId="602351513" sldId="295"/>
            <ac:spMk id="29" creationId="{5CAC573C-10DC-7101-8713-15E919627E88}"/>
          </ac:spMkLst>
        </pc:spChg>
        <pc:spChg chg="add mod">
          <ac:chgData name="Gregorio Ariel Guerrero Moral" userId="82482f2c-2662-4bc3-b06e-2fa762521b9f" providerId="ADAL" clId="{E31E1CD7-74FB-476D-ABF9-8567E8891686}" dt="2023-05-11T16:57:21.900" v="3899" actId="465"/>
          <ac:spMkLst>
            <pc:docMk/>
            <pc:sldMk cId="602351513" sldId="295"/>
            <ac:spMk id="31" creationId="{27457242-67A8-3B94-D690-ADEF1ADA0751}"/>
          </ac:spMkLst>
        </pc:spChg>
        <pc:picChg chg="mod">
          <ac:chgData name="Gregorio Ariel Guerrero Moral" userId="82482f2c-2662-4bc3-b06e-2fa762521b9f" providerId="ADAL" clId="{E31E1CD7-74FB-476D-ABF9-8567E8891686}" dt="2023-05-11T20:59:38.586" v="4919" actId="1076"/>
          <ac:picMkLst>
            <pc:docMk/>
            <pc:sldMk cId="602351513" sldId="295"/>
            <ac:picMk id="12" creationId="{059B3243-87B1-6D4D-86D2-4DD238DEF5E4}"/>
          </ac:picMkLst>
        </pc:picChg>
      </pc:sldChg>
      <pc:sldChg chg="del">
        <pc:chgData name="Gregorio Ariel Guerrero Moral" userId="82482f2c-2662-4bc3-b06e-2fa762521b9f" providerId="ADAL" clId="{E31E1CD7-74FB-476D-ABF9-8567E8891686}" dt="2023-05-10T18:28:57.929" v="53" actId="47"/>
        <pc:sldMkLst>
          <pc:docMk/>
          <pc:sldMk cId="3786042804" sldId="296"/>
        </pc:sldMkLst>
      </pc:sldChg>
      <pc:sldChg chg="addSp delSp modSp mod modClrScheme chgLayout">
        <pc:chgData name="Gregorio Ariel Guerrero Moral" userId="82482f2c-2662-4bc3-b06e-2fa762521b9f" providerId="ADAL" clId="{E31E1CD7-74FB-476D-ABF9-8567E8891686}" dt="2023-05-11T15:08:04.305" v="2987" actId="26606"/>
        <pc:sldMkLst>
          <pc:docMk/>
          <pc:sldMk cId="3905802903" sldId="297"/>
        </pc:sldMkLst>
        <pc:spChg chg="mod">
          <ac:chgData name="Gregorio Ariel Guerrero Moral" userId="82482f2c-2662-4bc3-b06e-2fa762521b9f" providerId="ADAL" clId="{E31E1CD7-74FB-476D-ABF9-8567E8891686}" dt="2023-05-11T15:08:04.305" v="2987" actId="26606"/>
          <ac:spMkLst>
            <pc:docMk/>
            <pc:sldMk cId="3905802903" sldId="297"/>
            <ac:spMk id="2" creationId="{CCAADAB6-79A7-E783-C504-5C8438486A17}"/>
          </ac:spMkLst>
        </pc:spChg>
        <pc:spChg chg="add del mod ord">
          <ac:chgData name="Gregorio Ariel Guerrero Moral" userId="82482f2c-2662-4bc3-b06e-2fa762521b9f" providerId="ADAL" clId="{E31E1CD7-74FB-476D-ABF9-8567E8891686}" dt="2023-05-11T15:08:04.305" v="2987" actId="26606"/>
          <ac:spMkLst>
            <pc:docMk/>
            <pc:sldMk cId="3905802903" sldId="297"/>
            <ac:spMk id="3" creationId="{F7BC35D7-02E8-952D-B486-DADCA2FB971B}"/>
          </ac:spMkLst>
        </pc:spChg>
        <pc:spChg chg="add del">
          <ac:chgData name="Gregorio Ariel Guerrero Moral" userId="82482f2c-2662-4bc3-b06e-2fa762521b9f" providerId="ADAL" clId="{E31E1CD7-74FB-476D-ABF9-8567E8891686}" dt="2023-05-10T18:29:05.992" v="55" actId="22"/>
          <ac:spMkLst>
            <pc:docMk/>
            <pc:sldMk cId="3905802903" sldId="297"/>
            <ac:spMk id="5" creationId="{4CA69BB9-E067-04ED-0AB6-D864CBF1DCA8}"/>
          </ac:spMkLst>
        </pc:spChg>
        <pc:spChg chg="add del mod">
          <ac:chgData name="Gregorio Ariel Guerrero Moral" userId="82482f2c-2662-4bc3-b06e-2fa762521b9f" providerId="ADAL" clId="{E31E1CD7-74FB-476D-ABF9-8567E8891686}" dt="2023-05-11T15:08:04.281" v="2986" actId="26606"/>
          <ac:spMkLst>
            <pc:docMk/>
            <pc:sldMk cId="3905802903" sldId="297"/>
            <ac:spMk id="9" creationId="{2C016B93-C696-BF42-A937-6CD6E7DD1140}"/>
          </ac:spMkLst>
        </pc:spChg>
        <pc:spChg chg="add del mod">
          <ac:chgData name="Gregorio Ariel Guerrero Moral" userId="82482f2c-2662-4bc3-b06e-2fa762521b9f" providerId="ADAL" clId="{E31E1CD7-74FB-476D-ABF9-8567E8891686}" dt="2023-05-11T15:06:54.785" v="2974" actId="26606"/>
          <ac:spMkLst>
            <pc:docMk/>
            <pc:sldMk cId="3905802903" sldId="297"/>
            <ac:spMk id="1031" creationId="{56AD1022-620D-3F67-ACB7-0E259DDACA1A}"/>
          </ac:spMkLst>
        </pc:spChg>
        <pc:spChg chg="add del mod">
          <ac:chgData name="Gregorio Ariel Guerrero Moral" userId="82482f2c-2662-4bc3-b06e-2fa762521b9f" providerId="ADAL" clId="{E31E1CD7-74FB-476D-ABF9-8567E8891686}" dt="2023-05-11T15:06:54.785" v="2974" actId="26606"/>
          <ac:spMkLst>
            <pc:docMk/>
            <pc:sldMk cId="3905802903" sldId="297"/>
            <ac:spMk id="1033" creationId="{13BFA664-81A8-7700-33CE-66F498243145}"/>
          </ac:spMkLst>
        </pc:spChg>
        <pc:graphicFrameChg chg="add del mod">
          <ac:chgData name="Gregorio Ariel Guerrero Moral" userId="82482f2c-2662-4bc3-b06e-2fa762521b9f" providerId="ADAL" clId="{E31E1CD7-74FB-476D-ABF9-8567E8891686}" dt="2023-05-11T15:08:04.281" v="2986" actId="26606"/>
          <ac:graphicFrameMkLst>
            <pc:docMk/>
            <pc:sldMk cId="3905802903" sldId="297"/>
            <ac:graphicFrameMk id="6" creationId="{404F203B-FB4B-2454-2D5B-8DACC5B7A7F6}"/>
          </ac:graphicFrameMkLst>
        </pc:graphicFrameChg>
        <pc:graphicFrameChg chg="add">
          <ac:chgData name="Gregorio Ariel Guerrero Moral" userId="82482f2c-2662-4bc3-b06e-2fa762521b9f" providerId="ADAL" clId="{E31E1CD7-74FB-476D-ABF9-8567E8891686}" dt="2023-05-11T15:08:04.305" v="2987" actId="26606"/>
          <ac:graphicFrameMkLst>
            <pc:docMk/>
            <pc:sldMk cId="3905802903" sldId="297"/>
            <ac:graphicFrameMk id="11" creationId="{9E9A3790-892F-4B5D-E9AE-93FC2010F986}"/>
          </ac:graphicFrameMkLst>
        </pc:graphicFrameChg>
        <pc:picChg chg="add del mod">
          <ac:chgData name="Gregorio Ariel Guerrero Moral" userId="82482f2c-2662-4bc3-b06e-2fa762521b9f" providerId="ADAL" clId="{E31E1CD7-74FB-476D-ABF9-8567E8891686}" dt="2023-05-11T15:07:49.323" v="2984" actId="478"/>
          <ac:picMkLst>
            <pc:docMk/>
            <pc:sldMk cId="3905802903" sldId="297"/>
            <ac:picMk id="1026" creationId="{58749B02-F186-A265-8ECE-1CCC8575E9FB}"/>
          </ac:picMkLst>
        </pc:picChg>
        <pc:picChg chg="add del mod">
          <ac:chgData name="Gregorio Ariel Guerrero Moral" userId="82482f2c-2662-4bc3-b06e-2fa762521b9f" providerId="ADAL" clId="{E31E1CD7-74FB-476D-ABF9-8567E8891686}" dt="2023-05-11T15:06:18.198" v="2965" actId="478"/>
          <ac:picMkLst>
            <pc:docMk/>
            <pc:sldMk cId="3905802903" sldId="297"/>
            <ac:picMk id="1028" creationId="{D3516791-992F-EFA5-AF7B-AEF973DBAABA}"/>
          </ac:picMkLst>
        </pc:picChg>
        <pc:picChg chg="add del mod">
          <ac:chgData name="Gregorio Ariel Guerrero Moral" userId="82482f2c-2662-4bc3-b06e-2fa762521b9f" providerId="ADAL" clId="{E31E1CD7-74FB-476D-ABF9-8567E8891686}" dt="2023-05-11T15:06:22.189" v="2966" actId="478"/>
          <ac:picMkLst>
            <pc:docMk/>
            <pc:sldMk cId="3905802903" sldId="297"/>
            <ac:picMk id="1030" creationId="{671C75F9-86C1-EB83-0FC4-1CDA9DF7C883}"/>
          </ac:picMkLst>
        </pc:picChg>
      </pc:sldChg>
      <pc:sldChg chg="addSp delSp modSp add mod">
        <pc:chgData name="Gregorio Ariel Guerrero Moral" userId="82482f2c-2662-4bc3-b06e-2fa762521b9f" providerId="ADAL" clId="{E31E1CD7-74FB-476D-ABF9-8567E8891686}" dt="2023-05-11T15:03:02.033" v="2942" actId="14100"/>
        <pc:sldMkLst>
          <pc:docMk/>
          <pc:sldMk cId="1810808247" sldId="298"/>
        </pc:sldMkLst>
        <pc:spChg chg="mod">
          <ac:chgData name="Gregorio Ariel Guerrero Moral" userId="82482f2c-2662-4bc3-b06e-2fa762521b9f" providerId="ADAL" clId="{E31E1CD7-74FB-476D-ABF9-8567E8891686}" dt="2023-05-11T15:03:02.033" v="2942" actId="14100"/>
          <ac:spMkLst>
            <pc:docMk/>
            <pc:sldMk cId="1810808247" sldId="298"/>
            <ac:spMk id="2" creationId="{CCAADAB6-79A7-E783-C504-5C8438486A17}"/>
          </ac:spMkLst>
        </pc:spChg>
        <pc:spChg chg="del">
          <ac:chgData name="Gregorio Ariel Guerrero Moral" userId="82482f2c-2662-4bc3-b06e-2fa762521b9f" providerId="ADAL" clId="{E31E1CD7-74FB-476D-ABF9-8567E8891686}" dt="2023-05-10T18:38:21.179" v="304" actId="478"/>
          <ac:spMkLst>
            <pc:docMk/>
            <pc:sldMk cId="1810808247" sldId="298"/>
            <ac:spMk id="3" creationId="{F7BC35D7-02E8-952D-B486-DADCA2FB971B}"/>
          </ac:spMkLst>
        </pc:spChg>
        <pc:spChg chg="add del mod">
          <ac:chgData name="Gregorio Ariel Guerrero Moral" userId="82482f2c-2662-4bc3-b06e-2fa762521b9f" providerId="ADAL" clId="{E31E1CD7-74FB-476D-ABF9-8567E8891686}" dt="2023-05-10T18:39:54.335" v="305"/>
          <ac:spMkLst>
            <pc:docMk/>
            <pc:sldMk cId="1810808247" sldId="298"/>
            <ac:spMk id="4" creationId="{E1CC27CC-5976-4520-13F7-FB2493B0D21A}"/>
          </ac:spMkLst>
        </pc:spChg>
        <pc:spChg chg="add mod">
          <ac:chgData name="Gregorio Ariel Guerrero Moral" userId="82482f2c-2662-4bc3-b06e-2fa762521b9f" providerId="ADAL" clId="{E31E1CD7-74FB-476D-ABF9-8567E8891686}" dt="2023-05-10T18:43:11.908" v="338" actId="20577"/>
          <ac:spMkLst>
            <pc:docMk/>
            <pc:sldMk cId="1810808247" sldId="298"/>
            <ac:spMk id="5" creationId="{3D192867-88FD-74D4-46D3-FE9084885C8C}"/>
          </ac:spMkLst>
        </pc:spChg>
        <pc:spChg chg="add mod">
          <ac:chgData name="Gregorio Ariel Guerrero Moral" userId="82482f2c-2662-4bc3-b06e-2fa762521b9f" providerId="ADAL" clId="{E31E1CD7-74FB-476D-ABF9-8567E8891686}" dt="2023-05-11T14:47:30.936" v="2870" actId="20577"/>
          <ac:spMkLst>
            <pc:docMk/>
            <pc:sldMk cId="1810808247" sldId="298"/>
            <ac:spMk id="6" creationId="{7EA30922-2603-8047-8B45-BF5F33D7F2C6}"/>
          </ac:spMkLst>
        </pc:spChg>
        <pc:spChg chg="add del mod">
          <ac:chgData name="Gregorio Ariel Guerrero Moral" userId="82482f2c-2662-4bc3-b06e-2fa762521b9f" providerId="ADAL" clId="{E31E1CD7-74FB-476D-ABF9-8567E8891686}" dt="2023-05-10T18:44:50.478" v="482" actId="478"/>
          <ac:spMkLst>
            <pc:docMk/>
            <pc:sldMk cId="1810808247" sldId="298"/>
            <ac:spMk id="8" creationId="{DD239FA8-4B62-C34E-F01E-3FFCD0EE610E}"/>
          </ac:spMkLst>
        </pc:spChg>
        <pc:spChg chg="add mod">
          <ac:chgData name="Gregorio Ariel Guerrero Moral" userId="82482f2c-2662-4bc3-b06e-2fa762521b9f" providerId="ADAL" clId="{E31E1CD7-74FB-476D-ABF9-8567E8891686}" dt="2023-05-10T18:47:08.480" v="485" actId="1076"/>
          <ac:spMkLst>
            <pc:docMk/>
            <pc:sldMk cId="1810808247" sldId="298"/>
            <ac:spMk id="10" creationId="{D59CDCA4-A0A0-CB88-40A3-BDF5DE7BDA3B}"/>
          </ac:spMkLst>
        </pc:spChg>
        <pc:spChg chg="add mod">
          <ac:chgData name="Gregorio Ariel Guerrero Moral" userId="82482f2c-2662-4bc3-b06e-2fa762521b9f" providerId="ADAL" clId="{E31E1CD7-74FB-476D-ABF9-8567E8891686}" dt="2023-05-10T18:54:30.330" v="854" actId="1076"/>
          <ac:spMkLst>
            <pc:docMk/>
            <pc:sldMk cId="1810808247" sldId="298"/>
            <ac:spMk id="12" creationId="{131A7498-741B-B9FB-D9F6-7E9AA28BD94A}"/>
          </ac:spMkLst>
        </pc:spChg>
        <pc:picChg chg="add mod">
          <ac:chgData name="Gregorio Ariel Guerrero Moral" userId="82482f2c-2662-4bc3-b06e-2fa762521b9f" providerId="ADAL" clId="{E31E1CD7-74FB-476D-ABF9-8567E8891686}" dt="2023-05-10T18:54:26.355" v="853" actId="1076"/>
          <ac:picMkLst>
            <pc:docMk/>
            <pc:sldMk cId="1810808247" sldId="298"/>
            <ac:picMk id="14" creationId="{15ECAFDE-3025-3BC6-1092-79AE1FFAD982}"/>
          </ac:picMkLst>
        </pc:picChg>
        <pc:picChg chg="del">
          <ac:chgData name="Gregorio Ariel Guerrero Moral" userId="82482f2c-2662-4bc3-b06e-2fa762521b9f" providerId="ADAL" clId="{E31E1CD7-74FB-476D-ABF9-8567E8891686}" dt="2023-05-10T18:38:05.402" v="292" actId="478"/>
          <ac:picMkLst>
            <pc:docMk/>
            <pc:sldMk cId="1810808247" sldId="298"/>
            <ac:picMk id="1026" creationId="{58749B02-F186-A265-8ECE-1CCC8575E9FB}"/>
          </ac:picMkLst>
        </pc:picChg>
        <pc:picChg chg="del">
          <ac:chgData name="Gregorio Ariel Guerrero Moral" userId="82482f2c-2662-4bc3-b06e-2fa762521b9f" providerId="ADAL" clId="{E31E1CD7-74FB-476D-ABF9-8567E8891686}" dt="2023-05-10T18:38:05.402" v="292" actId="478"/>
          <ac:picMkLst>
            <pc:docMk/>
            <pc:sldMk cId="1810808247" sldId="298"/>
            <ac:picMk id="1028" creationId="{D3516791-992F-EFA5-AF7B-AEF973DBAABA}"/>
          </ac:picMkLst>
        </pc:picChg>
        <pc:picChg chg="del">
          <ac:chgData name="Gregorio Ariel Guerrero Moral" userId="82482f2c-2662-4bc3-b06e-2fa762521b9f" providerId="ADAL" clId="{E31E1CD7-74FB-476D-ABF9-8567E8891686}" dt="2023-05-10T18:38:21.179" v="304" actId="478"/>
          <ac:picMkLst>
            <pc:docMk/>
            <pc:sldMk cId="1810808247" sldId="298"/>
            <ac:picMk id="1030" creationId="{671C75F9-86C1-EB83-0FC4-1CDA9DF7C883}"/>
          </ac:picMkLst>
        </pc:picChg>
        <pc:picChg chg="add del mod">
          <ac:chgData name="Gregorio Ariel Guerrero Moral" userId="82482f2c-2662-4bc3-b06e-2fa762521b9f" providerId="ADAL" clId="{E31E1CD7-74FB-476D-ABF9-8567E8891686}" dt="2023-05-10T18:44:46.141" v="481" actId="478"/>
          <ac:picMkLst>
            <pc:docMk/>
            <pc:sldMk cId="1810808247" sldId="298"/>
            <ac:picMk id="2050" creationId="{0A3A584B-12B3-EF41-E749-7C116F07AB2F}"/>
          </ac:picMkLst>
        </pc:picChg>
        <pc:picChg chg="add del mod">
          <ac:chgData name="Gregorio Ariel Guerrero Moral" userId="82482f2c-2662-4bc3-b06e-2fa762521b9f" providerId="ADAL" clId="{E31E1CD7-74FB-476D-ABF9-8567E8891686}" dt="2023-05-10T18:42:26.720" v="320" actId="478"/>
          <ac:picMkLst>
            <pc:docMk/>
            <pc:sldMk cId="1810808247" sldId="298"/>
            <ac:picMk id="2052" creationId="{BB26A7EE-7C57-4870-C6CA-187C0C3D1360}"/>
          </ac:picMkLst>
        </pc:picChg>
        <pc:picChg chg="add del mod">
          <ac:chgData name="Gregorio Ariel Guerrero Moral" userId="82482f2c-2662-4bc3-b06e-2fa762521b9f" providerId="ADAL" clId="{E31E1CD7-74FB-476D-ABF9-8567E8891686}" dt="2023-05-10T18:52:41.756" v="837" actId="478"/>
          <ac:picMkLst>
            <pc:docMk/>
            <pc:sldMk cId="1810808247" sldId="298"/>
            <ac:picMk id="2054" creationId="{530795D2-97CE-69C9-2F1E-BDF330A2E14E}"/>
          </ac:picMkLst>
        </pc:picChg>
        <pc:picChg chg="add mod">
          <ac:chgData name="Gregorio Ariel Guerrero Moral" userId="82482f2c-2662-4bc3-b06e-2fa762521b9f" providerId="ADAL" clId="{E31E1CD7-74FB-476D-ABF9-8567E8891686}" dt="2023-05-10T18:53:02.768" v="844" actId="1076"/>
          <ac:picMkLst>
            <pc:docMk/>
            <pc:sldMk cId="1810808247" sldId="298"/>
            <ac:picMk id="2056" creationId="{FCC022D2-37AA-FFE4-6713-8C2C8F26E5CD}"/>
          </ac:picMkLst>
        </pc:picChg>
      </pc:sldChg>
      <pc:sldChg chg="modSp new del mod">
        <pc:chgData name="Gregorio Ariel Guerrero Moral" userId="82482f2c-2662-4bc3-b06e-2fa762521b9f" providerId="ADAL" clId="{E31E1CD7-74FB-476D-ABF9-8567E8891686}" dt="2023-05-10T18:31:35.798" v="143" actId="47"/>
        <pc:sldMkLst>
          <pc:docMk/>
          <pc:sldMk cId="1952512881" sldId="298"/>
        </pc:sldMkLst>
        <pc:spChg chg="mod">
          <ac:chgData name="Gregorio Ariel Guerrero Moral" userId="82482f2c-2662-4bc3-b06e-2fa762521b9f" providerId="ADAL" clId="{E31E1CD7-74FB-476D-ABF9-8567E8891686}" dt="2023-05-10T18:31:26.428" v="142" actId="313"/>
          <ac:spMkLst>
            <pc:docMk/>
            <pc:sldMk cId="1952512881" sldId="298"/>
            <ac:spMk id="2" creationId="{A52599C4-90B8-AE2B-52FD-6F0A3C0812EC}"/>
          </ac:spMkLst>
        </pc:spChg>
        <pc:spChg chg="mod">
          <ac:chgData name="Gregorio Ariel Guerrero Moral" userId="82482f2c-2662-4bc3-b06e-2fa762521b9f" providerId="ADAL" clId="{E31E1CD7-74FB-476D-ABF9-8567E8891686}" dt="2023-05-10T18:29:23.866" v="58"/>
          <ac:spMkLst>
            <pc:docMk/>
            <pc:sldMk cId="1952512881" sldId="298"/>
            <ac:spMk id="3" creationId="{63E6337D-7B5C-65C2-D678-092F89B70EB1}"/>
          </ac:spMkLst>
        </pc:spChg>
      </pc:sldChg>
      <pc:sldChg chg="del">
        <pc:chgData name="Gregorio Ariel Guerrero Moral" userId="82482f2c-2662-4bc3-b06e-2fa762521b9f" providerId="ADAL" clId="{E31E1CD7-74FB-476D-ABF9-8567E8891686}" dt="2023-05-10T18:28:52.580" v="52" actId="47"/>
        <pc:sldMkLst>
          <pc:docMk/>
          <pc:sldMk cId="1972345796" sldId="298"/>
        </pc:sldMkLst>
      </pc:sldChg>
      <pc:sldChg chg="del">
        <pc:chgData name="Gregorio Ariel Guerrero Moral" userId="82482f2c-2662-4bc3-b06e-2fa762521b9f" providerId="ADAL" clId="{E31E1CD7-74FB-476D-ABF9-8567E8891686}" dt="2023-05-10T18:28:21.468" v="49" actId="47"/>
        <pc:sldMkLst>
          <pc:docMk/>
          <pc:sldMk cId="3007133173" sldId="299"/>
        </pc:sldMkLst>
      </pc:sldChg>
      <pc:sldChg chg="addSp delSp modSp add mod modClrScheme chgLayout">
        <pc:chgData name="Gregorio Ariel Guerrero Moral" userId="82482f2c-2662-4bc3-b06e-2fa762521b9f" providerId="ADAL" clId="{E31E1CD7-74FB-476D-ABF9-8567E8891686}" dt="2023-05-11T20:50:54.041" v="4914" actId="1076"/>
        <pc:sldMkLst>
          <pc:docMk/>
          <pc:sldMk cId="3052893507" sldId="299"/>
        </pc:sldMkLst>
        <pc:spChg chg="del mod">
          <ac:chgData name="Gregorio Ariel Guerrero Moral" userId="82482f2c-2662-4bc3-b06e-2fa762521b9f" providerId="ADAL" clId="{E31E1CD7-74FB-476D-ABF9-8567E8891686}" dt="2023-05-11T15:03:14.056" v="2945" actId="478"/>
          <ac:spMkLst>
            <pc:docMk/>
            <pc:sldMk cId="3052893507" sldId="299"/>
            <ac:spMk id="2" creationId="{CCAADAB6-79A7-E783-C504-5C8438486A17}"/>
          </ac:spMkLst>
        </pc:spChg>
        <pc:spChg chg="add mod">
          <ac:chgData name="Gregorio Ariel Guerrero Moral" userId="82482f2c-2662-4bc3-b06e-2fa762521b9f" providerId="ADAL" clId="{E31E1CD7-74FB-476D-ABF9-8567E8891686}" dt="2023-05-11T20:50:39.748" v="4911" actId="20577"/>
          <ac:spMkLst>
            <pc:docMk/>
            <pc:sldMk cId="3052893507" sldId="299"/>
            <ac:spMk id="3" creationId="{5EA66C65-E1DB-0779-1C36-6ED9A7CE0012}"/>
          </ac:spMkLst>
        </pc:spChg>
        <pc:spChg chg="add mod">
          <ac:chgData name="Gregorio Ariel Guerrero Moral" userId="82482f2c-2662-4bc3-b06e-2fa762521b9f" providerId="ADAL" clId="{E31E1CD7-74FB-476D-ABF9-8567E8891686}" dt="2023-05-11T15:03:23.316" v="2947" actId="1076"/>
          <ac:spMkLst>
            <pc:docMk/>
            <pc:sldMk cId="3052893507" sldId="299"/>
            <ac:spMk id="4" creationId="{495AAFA3-2F88-82D8-8A29-F9279BB4A820}"/>
          </ac:spMkLst>
        </pc:spChg>
        <pc:spChg chg="add mod">
          <ac:chgData name="Gregorio Ariel Guerrero Moral" userId="82482f2c-2662-4bc3-b06e-2fa762521b9f" providerId="ADAL" clId="{E31E1CD7-74FB-476D-ABF9-8567E8891686}" dt="2023-05-10T19:03:51.437" v="1194" actId="13822"/>
          <ac:spMkLst>
            <pc:docMk/>
            <pc:sldMk cId="3052893507" sldId="299"/>
            <ac:spMk id="6" creationId="{1D2EA2FB-4AAC-9E44-7AF2-447DE15731AB}"/>
          </ac:spMkLst>
        </pc:spChg>
        <pc:spChg chg="add del mod">
          <ac:chgData name="Gregorio Ariel Guerrero Moral" userId="82482f2c-2662-4bc3-b06e-2fa762521b9f" providerId="ADAL" clId="{E31E1CD7-74FB-476D-ABF9-8567E8891686}" dt="2023-05-10T19:03:36.218" v="1192" actId="478"/>
          <ac:spMkLst>
            <pc:docMk/>
            <pc:sldMk cId="3052893507" sldId="299"/>
            <ac:spMk id="7" creationId="{58B58F9D-48EC-D297-781D-8D9717E70C46}"/>
          </ac:spMkLst>
        </pc:spChg>
        <pc:spChg chg="add del mod">
          <ac:chgData name="Gregorio Ariel Guerrero Moral" userId="82482f2c-2662-4bc3-b06e-2fa762521b9f" providerId="ADAL" clId="{E31E1CD7-74FB-476D-ABF9-8567E8891686}" dt="2023-05-11T15:03:18.292" v="2946" actId="478"/>
          <ac:spMkLst>
            <pc:docMk/>
            <pc:sldMk cId="3052893507" sldId="299"/>
            <ac:spMk id="7" creationId="{F901322D-DC69-F8E9-27F3-4867347F6163}"/>
          </ac:spMkLst>
        </pc:spChg>
        <pc:spChg chg="add mod">
          <ac:chgData name="Gregorio Ariel Guerrero Moral" userId="82482f2c-2662-4bc3-b06e-2fa762521b9f" providerId="ADAL" clId="{E31E1CD7-74FB-476D-ABF9-8567E8891686}" dt="2023-05-10T19:13:06.255" v="1283" actId="1076"/>
          <ac:spMkLst>
            <pc:docMk/>
            <pc:sldMk cId="3052893507" sldId="299"/>
            <ac:spMk id="8" creationId="{AF151D23-C496-F73F-3B52-ABB0FF68B1BE}"/>
          </ac:spMkLst>
        </pc:spChg>
        <pc:spChg chg="add mod">
          <ac:chgData name="Gregorio Ariel Guerrero Moral" userId="82482f2c-2662-4bc3-b06e-2fa762521b9f" providerId="ADAL" clId="{E31E1CD7-74FB-476D-ABF9-8567E8891686}" dt="2023-05-10T19:07:01.731" v="1228" actId="1076"/>
          <ac:spMkLst>
            <pc:docMk/>
            <pc:sldMk cId="3052893507" sldId="299"/>
            <ac:spMk id="9" creationId="{6A200C5C-61F1-A89D-0226-17FE8877720E}"/>
          </ac:spMkLst>
        </pc:spChg>
        <pc:spChg chg="add mod">
          <ac:chgData name="Gregorio Ariel Guerrero Moral" userId="82482f2c-2662-4bc3-b06e-2fa762521b9f" providerId="ADAL" clId="{E31E1CD7-74FB-476D-ABF9-8567E8891686}" dt="2023-05-10T19:04:55.396" v="1215" actId="20577"/>
          <ac:spMkLst>
            <pc:docMk/>
            <pc:sldMk cId="3052893507" sldId="299"/>
            <ac:spMk id="10" creationId="{5F2352CE-6C2D-B617-FF08-F05821FFF61B}"/>
          </ac:spMkLst>
        </pc:spChg>
        <pc:spChg chg="add mod">
          <ac:chgData name="Gregorio Ariel Guerrero Moral" userId="82482f2c-2662-4bc3-b06e-2fa762521b9f" providerId="ADAL" clId="{E31E1CD7-74FB-476D-ABF9-8567E8891686}" dt="2023-05-10T19:15:10.501" v="1295" actId="255"/>
          <ac:spMkLst>
            <pc:docMk/>
            <pc:sldMk cId="3052893507" sldId="299"/>
            <ac:spMk id="11" creationId="{4805DD01-6BC1-185E-8AEA-DA002A5C5477}"/>
          </ac:spMkLst>
        </pc:spChg>
        <pc:spChg chg="add del">
          <ac:chgData name="Gregorio Ariel Guerrero Moral" userId="82482f2c-2662-4bc3-b06e-2fa762521b9f" providerId="ADAL" clId="{E31E1CD7-74FB-476D-ABF9-8567E8891686}" dt="2023-05-10T19:12:36.709" v="1281" actId="478"/>
          <ac:spMkLst>
            <pc:docMk/>
            <pc:sldMk cId="3052893507" sldId="299"/>
            <ac:spMk id="12" creationId="{63DFECF1-8954-8F2C-BBEB-E402C36CC879}"/>
          </ac:spMkLst>
        </pc:spChg>
        <pc:spChg chg="add mod">
          <ac:chgData name="Gregorio Ariel Guerrero Moral" userId="82482f2c-2662-4bc3-b06e-2fa762521b9f" providerId="ADAL" clId="{E31E1CD7-74FB-476D-ABF9-8567E8891686}" dt="2023-05-10T19:15:25.186" v="1315" actId="20577"/>
          <ac:spMkLst>
            <pc:docMk/>
            <pc:sldMk cId="3052893507" sldId="299"/>
            <ac:spMk id="17" creationId="{1BFD196F-5E3C-E93B-1FA1-E2213A2A4DD4}"/>
          </ac:spMkLst>
        </pc:spChg>
        <pc:spChg chg="add mod">
          <ac:chgData name="Gregorio Ariel Guerrero Moral" userId="82482f2c-2662-4bc3-b06e-2fa762521b9f" providerId="ADAL" clId="{E31E1CD7-74FB-476D-ABF9-8567E8891686}" dt="2023-05-10T19:15:41.702" v="1332" actId="1076"/>
          <ac:spMkLst>
            <pc:docMk/>
            <pc:sldMk cId="3052893507" sldId="299"/>
            <ac:spMk id="18" creationId="{0C207E2E-CFCE-8C05-25B9-037023607B87}"/>
          </ac:spMkLst>
        </pc:spChg>
        <pc:spChg chg="add del">
          <ac:chgData name="Gregorio Ariel Guerrero Moral" userId="82482f2c-2662-4bc3-b06e-2fa762521b9f" providerId="ADAL" clId="{E31E1CD7-74FB-476D-ABF9-8567E8891686}" dt="2023-05-10T19:16:09.933" v="1334" actId="478"/>
          <ac:spMkLst>
            <pc:docMk/>
            <pc:sldMk cId="3052893507" sldId="299"/>
            <ac:spMk id="19" creationId="{7E434C7C-1D4F-3144-F287-19F22105A632}"/>
          </ac:spMkLst>
        </pc:spChg>
        <pc:spChg chg="add del mod">
          <ac:chgData name="Gregorio Ariel Guerrero Moral" userId="82482f2c-2662-4bc3-b06e-2fa762521b9f" providerId="ADAL" clId="{E31E1CD7-74FB-476D-ABF9-8567E8891686}" dt="2023-05-10T19:16:25.460" v="1338" actId="478"/>
          <ac:spMkLst>
            <pc:docMk/>
            <pc:sldMk cId="3052893507" sldId="299"/>
            <ac:spMk id="20" creationId="{1971CF8C-AB61-7D3F-81A0-6A5BD85B7818}"/>
          </ac:spMkLst>
        </pc:spChg>
        <pc:spChg chg="add mod">
          <ac:chgData name="Gregorio Ariel Guerrero Moral" userId="82482f2c-2662-4bc3-b06e-2fa762521b9f" providerId="ADAL" clId="{E31E1CD7-74FB-476D-ABF9-8567E8891686}" dt="2023-05-10T19:19:01.167" v="1355" actId="17032"/>
          <ac:spMkLst>
            <pc:docMk/>
            <pc:sldMk cId="3052893507" sldId="299"/>
            <ac:spMk id="30" creationId="{5943CCAA-C5C4-D17F-6510-39BF5B95F576}"/>
          </ac:spMkLst>
        </pc:spChg>
        <pc:spChg chg="add del mod">
          <ac:chgData name="Gregorio Ariel Guerrero Moral" userId="82482f2c-2662-4bc3-b06e-2fa762521b9f" providerId="ADAL" clId="{E31E1CD7-74FB-476D-ABF9-8567E8891686}" dt="2023-05-10T19:20:33.586" v="1365" actId="478"/>
          <ac:spMkLst>
            <pc:docMk/>
            <pc:sldMk cId="3052893507" sldId="299"/>
            <ac:spMk id="31" creationId="{AA781212-4D3A-59DC-D4FF-7BC639229346}"/>
          </ac:spMkLst>
        </pc:spChg>
        <pc:picChg chg="add del mod modCrop">
          <ac:chgData name="Gregorio Ariel Guerrero Moral" userId="82482f2c-2662-4bc3-b06e-2fa762521b9f" providerId="ADAL" clId="{E31E1CD7-74FB-476D-ABF9-8567E8891686}" dt="2023-05-10T19:20:50.665" v="1367" actId="478"/>
          <ac:picMkLst>
            <pc:docMk/>
            <pc:sldMk cId="3052893507" sldId="299"/>
            <ac:picMk id="5" creationId="{E6B397DB-155A-9120-8CB6-7FEB7F1CD6F9}"/>
          </ac:picMkLst>
        </pc:picChg>
        <pc:picChg chg="add mod">
          <ac:chgData name="Gregorio Ariel Guerrero Moral" userId="82482f2c-2662-4bc3-b06e-2fa762521b9f" providerId="ADAL" clId="{E31E1CD7-74FB-476D-ABF9-8567E8891686}" dt="2023-05-10T19:18:29.604" v="1349" actId="1076"/>
          <ac:picMkLst>
            <pc:docMk/>
            <pc:sldMk cId="3052893507" sldId="299"/>
            <ac:picMk id="29" creationId="{05DCB8C6-45AD-C539-B845-FEDBB7E9C8AA}"/>
          </ac:picMkLst>
        </pc:picChg>
        <pc:picChg chg="del">
          <ac:chgData name="Gregorio Ariel Guerrero Moral" userId="82482f2c-2662-4bc3-b06e-2fa762521b9f" providerId="ADAL" clId="{E31E1CD7-74FB-476D-ABF9-8567E8891686}" dt="2023-05-10T18:42:15.572" v="319" actId="478"/>
          <ac:picMkLst>
            <pc:docMk/>
            <pc:sldMk cId="3052893507" sldId="299"/>
            <ac:picMk id="2050" creationId="{0A3A584B-12B3-EF41-E749-7C116F07AB2F}"/>
          </ac:picMkLst>
        </pc:picChg>
        <pc:picChg chg="del">
          <ac:chgData name="Gregorio Ariel Guerrero Moral" userId="82482f2c-2662-4bc3-b06e-2fa762521b9f" providerId="ADAL" clId="{E31E1CD7-74FB-476D-ABF9-8567E8891686}" dt="2023-05-10T18:42:12.621" v="318" actId="478"/>
          <ac:picMkLst>
            <pc:docMk/>
            <pc:sldMk cId="3052893507" sldId="299"/>
            <ac:picMk id="2052" creationId="{BB26A7EE-7C57-4870-C6CA-187C0C3D1360}"/>
          </ac:picMkLst>
        </pc:picChg>
        <pc:picChg chg="add del mod">
          <ac:chgData name="Gregorio Ariel Guerrero Moral" userId="82482f2c-2662-4bc3-b06e-2fa762521b9f" providerId="ADAL" clId="{E31E1CD7-74FB-476D-ABF9-8567E8891686}" dt="2023-05-10T19:06:19.699" v="1222" actId="478"/>
          <ac:picMkLst>
            <pc:docMk/>
            <pc:sldMk cId="3052893507" sldId="299"/>
            <ac:picMk id="3074" creationId="{C6CCD0DE-8119-0307-F0D3-EDB48B278DC4}"/>
          </ac:picMkLst>
        </pc:picChg>
        <pc:picChg chg="add mod">
          <ac:chgData name="Gregorio Ariel Guerrero Moral" userId="82482f2c-2662-4bc3-b06e-2fa762521b9f" providerId="ADAL" clId="{E31E1CD7-74FB-476D-ABF9-8567E8891686}" dt="2023-05-10T19:08:51.082" v="1241" actId="1076"/>
          <ac:picMkLst>
            <pc:docMk/>
            <pc:sldMk cId="3052893507" sldId="299"/>
            <ac:picMk id="3076" creationId="{AFC9FD6E-4617-5B33-BA00-702203C3FFFB}"/>
          </ac:picMkLst>
        </pc:picChg>
        <pc:picChg chg="add del mod">
          <ac:chgData name="Gregorio Ariel Guerrero Moral" userId="82482f2c-2662-4bc3-b06e-2fa762521b9f" providerId="ADAL" clId="{E31E1CD7-74FB-476D-ABF9-8567E8891686}" dt="2023-05-10T19:08:09.155" v="1233" actId="478"/>
          <ac:picMkLst>
            <pc:docMk/>
            <pc:sldMk cId="3052893507" sldId="299"/>
            <ac:picMk id="3078" creationId="{7835D8B2-5CD9-93E0-9F5C-7037611501DA}"/>
          </ac:picMkLst>
        </pc:picChg>
        <pc:picChg chg="add del">
          <ac:chgData name="Gregorio Ariel Guerrero Moral" userId="82482f2c-2662-4bc3-b06e-2fa762521b9f" providerId="ADAL" clId="{E31E1CD7-74FB-476D-ABF9-8567E8891686}" dt="2023-05-10T19:08:14.472" v="1235"/>
          <ac:picMkLst>
            <pc:docMk/>
            <pc:sldMk cId="3052893507" sldId="299"/>
            <ac:picMk id="3080" creationId="{93C18C71-E576-95BB-168B-86A704FB1E10}"/>
          </ac:picMkLst>
        </pc:picChg>
        <pc:picChg chg="add mod">
          <ac:chgData name="Gregorio Ariel Guerrero Moral" userId="82482f2c-2662-4bc3-b06e-2fa762521b9f" providerId="ADAL" clId="{E31E1CD7-74FB-476D-ABF9-8567E8891686}" dt="2023-05-10T19:13:04.598" v="1282" actId="1076"/>
          <ac:picMkLst>
            <pc:docMk/>
            <pc:sldMk cId="3052893507" sldId="299"/>
            <ac:picMk id="3082" creationId="{FFECA083-29BE-D20A-AF51-FB49F00C3922}"/>
          </ac:picMkLst>
        </pc:picChg>
        <pc:picChg chg="add mod">
          <ac:chgData name="Gregorio Ariel Guerrero Moral" userId="82482f2c-2662-4bc3-b06e-2fa762521b9f" providerId="ADAL" clId="{E31E1CD7-74FB-476D-ABF9-8567E8891686}" dt="2023-05-10T19:20:11.696" v="1361" actId="1076"/>
          <ac:picMkLst>
            <pc:docMk/>
            <pc:sldMk cId="3052893507" sldId="299"/>
            <ac:picMk id="3084" creationId="{32FE16C8-F6BF-9D33-B99D-50410858EC4E}"/>
          </ac:picMkLst>
        </pc:picChg>
        <pc:picChg chg="add mod">
          <ac:chgData name="Gregorio Ariel Guerrero Moral" userId="82482f2c-2662-4bc3-b06e-2fa762521b9f" providerId="ADAL" clId="{E31E1CD7-74FB-476D-ABF9-8567E8891686}" dt="2023-05-11T20:50:54.041" v="4914" actId="1076"/>
          <ac:picMkLst>
            <pc:docMk/>
            <pc:sldMk cId="3052893507" sldId="299"/>
            <ac:picMk id="3086" creationId="{65BCE1D7-EFB0-4E4E-5BB2-66EFA00ADBA9}"/>
          </ac:picMkLst>
        </pc:picChg>
        <pc:cxnChg chg="add mod">
          <ac:chgData name="Gregorio Ariel Guerrero Moral" userId="82482f2c-2662-4bc3-b06e-2fa762521b9f" providerId="ADAL" clId="{E31E1CD7-74FB-476D-ABF9-8567E8891686}" dt="2023-05-10T19:14:04.921" v="1286" actId="1076"/>
          <ac:cxnSpMkLst>
            <pc:docMk/>
            <pc:sldMk cId="3052893507" sldId="299"/>
            <ac:cxnSpMk id="14" creationId="{B14A3FED-3988-E7AF-6F6B-93FA3FFB0FE5}"/>
          </ac:cxnSpMkLst>
        </pc:cxnChg>
        <pc:cxnChg chg="add mod">
          <ac:chgData name="Gregorio Ariel Guerrero Moral" userId="82482f2c-2662-4bc3-b06e-2fa762521b9f" providerId="ADAL" clId="{E31E1CD7-74FB-476D-ABF9-8567E8891686}" dt="2023-05-10T19:14:25.756" v="1288" actId="1076"/>
          <ac:cxnSpMkLst>
            <pc:docMk/>
            <pc:sldMk cId="3052893507" sldId="299"/>
            <ac:cxnSpMk id="16" creationId="{5851A31C-7F98-7ED2-0EA9-38E9FA3AA165}"/>
          </ac:cxnSpMkLst>
        </pc:cxnChg>
        <pc:cxnChg chg="add">
          <ac:chgData name="Gregorio Ariel Guerrero Moral" userId="82482f2c-2662-4bc3-b06e-2fa762521b9f" providerId="ADAL" clId="{E31E1CD7-74FB-476D-ABF9-8567E8891686}" dt="2023-05-10T19:16:31.487" v="1339" actId="11529"/>
          <ac:cxnSpMkLst>
            <pc:docMk/>
            <pc:sldMk cId="3052893507" sldId="299"/>
            <ac:cxnSpMk id="22" creationId="{1E60EE55-AE9D-06C9-332C-190956005D34}"/>
          </ac:cxnSpMkLst>
        </pc:cxnChg>
        <pc:cxnChg chg="add mod">
          <ac:chgData name="Gregorio Ariel Guerrero Moral" userId="82482f2c-2662-4bc3-b06e-2fa762521b9f" providerId="ADAL" clId="{E31E1CD7-74FB-476D-ABF9-8567E8891686}" dt="2023-05-10T19:16:57.331" v="1342" actId="14100"/>
          <ac:cxnSpMkLst>
            <pc:docMk/>
            <pc:sldMk cId="3052893507" sldId="299"/>
            <ac:cxnSpMk id="24" creationId="{374928C4-DD8A-0BA7-BD5E-A8B43E6F0EE5}"/>
          </ac:cxnSpMkLst>
        </pc:cxnChg>
        <pc:cxnChg chg="add">
          <ac:chgData name="Gregorio Ariel Guerrero Moral" userId="82482f2c-2662-4bc3-b06e-2fa762521b9f" providerId="ADAL" clId="{E31E1CD7-74FB-476D-ABF9-8567E8891686}" dt="2023-05-10T19:17:07.135" v="1343" actId="11529"/>
          <ac:cxnSpMkLst>
            <pc:docMk/>
            <pc:sldMk cId="3052893507" sldId="299"/>
            <ac:cxnSpMk id="28" creationId="{F3C43C51-6385-091F-6BE9-46D6346F6C21}"/>
          </ac:cxnSpMkLst>
        </pc:cxnChg>
        <pc:cxnChg chg="add">
          <ac:chgData name="Gregorio Ariel Guerrero Moral" userId="82482f2c-2662-4bc3-b06e-2fa762521b9f" providerId="ADAL" clId="{E31E1CD7-74FB-476D-ABF9-8567E8891686}" dt="2023-05-10T19:20:41.705" v="1366" actId="11529"/>
          <ac:cxnSpMkLst>
            <pc:docMk/>
            <pc:sldMk cId="3052893507" sldId="299"/>
            <ac:cxnSpMk id="33" creationId="{A5E0C93B-E1BA-9C71-4B36-EFB18F84B8FA}"/>
          </ac:cxnSpMkLst>
        </pc:cxnChg>
      </pc:sldChg>
      <pc:sldChg chg="addSp delSp modSp new mod">
        <pc:chgData name="Gregorio Ariel Guerrero Moral" userId="82482f2c-2662-4bc3-b06e-2fa762521b9f" providerId="ADAL" clId="{E31E1CD7-74FB-476D-ABF9-8567E8891686}" dt="2023-05-11T20:08:21.054" v="4703" actId="1076"/>
        <pc:sldMkLst>
          <pc:docMk/>
          <pc:sldMk cId="132663917" sldId="300"/>
        </pc:sldMkLst>
        <pc:spChg chg="mod">
          <ac:chgData name="Gregorio Ariel Guerrero Moral" userId="82482f2c-2662-4bc3-b06e-2fa762521b9f" providerId="ADAL" clId="{E31E1CD7-74FB-476D-ABF9-8567E8891686}" dt="2023-05-10T20:05:42.496" v="2200" actId="20577"/>
          <ac:spMkLst>
            <pc:docMk/>
            <pc:sldMk cId="132663917" sldId="300"/>
            <ac:spMk id="2" creationId="{093EE3C9-26F3-0517-6CDE-6AD710CB11F3}"/>
          </ac:spMkLst>
        </pc:spChg>
        <pc:spChg chg="mod">
          <ac:chgData name="Gregorio Ariel Guerrero Moral" userId="82482f2c-2662-4bc3-b06e-2fa762521b9f" providerId="ADAL" clId="{E31E1CD7-74FB-476D-ABF9-8567E8891686}" dt="2023-05-11T20:08:21.054" v="4703" actId="1076"/>
          <ac:spMkLst>
            <pc:docMk/>
            <pc:sldMk cId="132663917" sldId="300"/>
            <ac:spMk id="3" creationId="{0C33CD16-CBC7-920D-F16B-7E35479422B4}"/>
          </ac:spMkLst>
        </pc:spChg>
        <pc:spChg chg="del">
          <ac:chgData name="Gregorio Ariel Guerrero Moral" userId="82482f2c-2662-4bc3-b06e-2fa762521b9f" providerId="ADAL" clId="{E31E1CD7-74FB-476D-ABF9-8567E8891686}" dt="2023-05-10T19:41:12.720" v="1452" actId="478"/>
          <ac:spMkLst>
            <pc:docMk/>
            <pc:sldMk cId="132663917" sldId="300"/>
            <ac:spMk id="4" creationId="{773CBAE5-DF8D-4E4B-C631-02BBD6B599A6}"/>
          </ac:spMkLst>
        </pc:spChg>
        <pc:spChg chg="add mod">
          <ac:chgData name="Gregorio Ariel Guerrero Moral" userId="82482f2c-2662-4bc3-b06e-2fa762521b9f" providerId="ADAL" clId="{E31E1CD7-74FB-476D-ABF9-8567E8891686}" dt="2023-05-10T20:02:27.679" v="1918" actId="1076"/>
          <ac:spMkLst>
            <pc:docMk/>
            <pc:sldMk cId="132663917" sldId="300"/>
            <ac:spMk id="6" creationId="{62DD8006-03FA-B659-3F44-3D9B9C9C4EF3}"/>
          </ac:spMkLst>
        </pc:spChg>
        <pc:spChg chg="add mod">
          <ac:chgData name="Gregorio Ariel Guerrero Moral" userId="82482f2c-2662-4bc3-b06e-2fa762521b9f" providerId="ADAL" clId="{E31E1CD7-74FB-476D-ABF9-8567E8891686}" dt="2023-05-10T20:34:55.443" v="2798" actId="20577"/>
          <ac:spMkLst>
            <pc:docMk/>
            <pc:sldMk cId="132663917" sldId="300"/>
            <ac:spMk id="9" creationId="{EEB53162-FF7E-F54F-A933-A35BD75DB464}"/>
          </ac:spMkLst>
        </pc:spChg>
        <pc:graphicFrameChg chg="add mod modGraphic">
          <ac:chgData name="Gregorio Ariel Guerrero Moral" userId="82482f2c-2662-4bc3-b06e-2fa762521b9f" providerId="ADAL" clId="{E31E1CD7-74FB-476D-ABF9-8567E8891686}" dt="2023-05-10T20:05:25.094" v="2187" actId="1076"/>
          <ac:graphicFrameMkLst>
            <pc:docMk/>
            <pc:sldMk cId="132663917" sldId="300"/>
            <ac:graphicFrameMk id="7" creationId="{B6850B48-9873-8244-8463-52BCD17C0ACC}"/>
          </ac:graphicFrameMkLst>
        </pc:graphicFrameChg>
      </pc:sldChg>
      <pc:sldChg chg="del">
        <pc:chgData name="Gregorio Ariel Guerrero Moral" userId="82482f2c-2662-4bc3-b06e-2fa762521b9f" providerId="ADAL" clId="{E31E1CD7-74FB-476D-ABF9-8567E8891686}" dt="2023-05-10T18:28:21.468" v="49" actId="47"/>
        <pc:sldMkLst>
          <pc:docMk/>
          <pc:sldMk cId="2216499991" sldId="300"/>
        </pc:sldMkLst>
      </pc:sldChg>
      <pc:sldChg chg="addSp delSp modSp add del mod modClrScheme chgLayout">
        <pc:chgData name="Gregorio Ariel Guerrero Moral" userId="82482f2c-2662-4bc3-b06e-2fa762521b9f" providerId="ADAL" clId="{E31E1CD7-74FB-476D-ABF9-8567E8891686}" dt="2023-05-10T19:39:35.389" v="1377" actId="47"/>
        <pc:sldMkLst>
          <pc:docMk/>
          <pc:sldMk cId="3221104383" sldId="300"/>
        </pc:sldMkLst>
        <pc:spChg chg="mod">
          <ac:chgData name="Gregorio Ariel Guerrero Moral" userId="82482f2c-2662-4bc3-b06e-2fa762521b9f" providerId="ADAL" clId="{E31E1CD7-74FB-476D-ABF9-8567E8891686}" dt="2023-05-10T18:59:17.001" v="1129" actId="26606"/>
          <ac:spMkLst>
            <pc:docMk/>
            <pc:sldMk cId="3221104383" sldId="300"/>
            <ac:spMk id="2" creationId="{CCAADAB6-79A7-E783-C504-5C8438486A17}"/>
          </ac:spMkLst>
        </pc:spChg>
        <pc:spChg chg="del">
          <ac:chgData name="Gregorio Ariel Guerrero Moral" userId="82482f2c-2662-4bc3-b06e-2fa762521b9f" providerId="ADAL" clId="{E31E1CD7-74FB-476D-ABF9-8567E8891686}" dt="2023-05-10T18:58:46.704" v="1124" actId="478"/>
          <ac:spMkLst>
            <pc:docMk/>
            <pc:sldMk cId="3221104383" sldId="300"/>
            <ac:spMk id="3" creationId="{5EA66C65-E1DB-0779-1C36-6ED9A7CE0012}"/>
          </ac:spMkLst>
        </pc:spChg>
        <pc:spChg chg="add del mod">
          <ac:chgData name="Gregorio Ariel Guerrero Moral" userId="82482f2c-2662-4bc3-b06e-2fa762521b9f" providerId="ADAL" clId="{E31E1CD7-74FB-476D-ABF9-8567E8891686}" dt="2023-05-10T18:59:13.184" v="1128" actId="22"/>
          <ac:spMkLst>
            <pc:docMk/>
            <pc:sldMk cId="3221104383" sldId="300"/>
            <ac:spMk id="6" creationId="{BE37994F-315F-633E-E19D-9AFF38318221}"/>
          </ac:spMkLst>
        </pc:spChg>
        <pc:picChg chg="del">
          <ac:chgData name="Gregorio Ariel Guerrero Moral" userId="82482f2c-2662-4bc3-b06e-2fa762521b9f" providerId="ADAL" clId="{E31E1CD7-74FB-476D-ABF9-8567E8891686}" dt="2023-05-10T18:58:49.177" v="1125" actId="478"/>
          <ac:picMkLst>
            <pc:docMk/>
            <pc:sldMk cId="3221104383" sldId="300"/>
            <ac:picMk id="5" creationId="{E6B397DB-155A-9120-8CB6-7FEB7F1CD6F9}"/>
          </ac:picMkLst>
        </pc:picChg>
        <pc:picChg chg="add mod ord modCrop">
          <ac:chgData name="Gregorio Ariel Guerrero Moral" userId="82482f2c-2662-4bc3-b06e-2fa762521b9f" providerId="ADAL" clId="{E31E1CD7-74FB-476D-ABF9-8567E8891686}" dt="2023-05-10T19:22:18.650" v="1376" actId="1076"/>
          <ac:picMkLst>
            <pc:docMk/>
            <pc:sldMk cId="3221104383" sldId="300"/>
            <ac:picMk id="8" creationId="{DF098E54-F076-2AA6-D359-1887B957CA21}"/>
          </ac:picMkLst>
        </pc:picChg>
      </pc:sldChg>
      <pc:sldChg chg="del">
        <pc:chgData name="Gregorio Ariel Guerrero Moral" userId="82482f2c-2662-4bc3-b06e-2fa762521b9f" providerId="ADAL" clId="{E31E1CD7-74FB-476D-ABF9-8567E8891686}" dt="2023-05-10T18:28:21.468" v="49" actId="47"/>
        <pc:sldMkLst>
          <pc:docMk/>
          <pc:sldMk cId="14550662" sldId="301"/>
        </pc:sldMkLst>
      </pc:sldChg>
      <pc:sldChg chg="addSp delSp modSp add mod ord modClrScheme chgLayout">
        <pc:chgData name="Gregorio Ariel Guerrero Moral" userId="82482f2c-2662-4bc3-b06e-2fa762521b9f" providerId="ADAL" clId="{E31E1CD7-74FB-476D-ABF9-8567E8891686}" dt="2023-05-11T18:37:20.525" v="4108" actId="20577"/>
        <pc:sldMkLst>
          <pc:docMk/>
          <pc:sldMk cId="1317379046" sldId="301"/>
        </pc:sldMkLst>
        <pc:spChg chg="mod">
          <ac:chgData name="Gregorio Ariel Guerrero Moral" userId="82482f2c-2662-4bc3-b06e-2fa762521b9f" providerId="ADAL" clId="{E31E1CD7-74FB-476D-ABF9-8567E8891686}" dt="2023-05-11T18:37:20.525" v="4108" actId="20577"/>
          <ac:spMkLst>
            <pc:docMk/>
            <pc:sldMk cId="1317379046" sldId="301"/>
            <ac:spMk id="2" creationId="{093EE3C9-26F3-0517-6CDE-6AD710CB11F3}"/>
          </ac:spMkLst>
        </pc:spChg>
        <pc:spChg chg="del mod">
          <ac:chgData name="Gregorio Ariel Guerrero Moral" userId="82482f2c-2662-4bc3-b06e-2fa762521b9f" providerId="ADAL" clId="{E31E1CD7-74FB-476D-ABF9-8567E8891686}" dt="2023-05-10T20:31:10.420" v="2794" actId="26606"/>
          <ac:spMkLst>
            <pc:docMk/>
            <pc:sldMk cId="1317379046" sldId="301"/>
            <ac:spMk id="3" creationId="{0C33CD16-CBC7-920D-F16B-7E35479422B4}"/>
          </ac:spMkLst>
        </pc:spChg>
        <pc:graphicFrameChg chg="add mod">
          <ac:chgData name="Gregorio Ariel Guerrero Moral" userId="82482f2c-2662-4bc3-b06e-2fa762521b9f" providerId="ADAL" clId="{E31E1CD7-74FB-476D-ABF9-8567E8891686}" dt="2023-05-10T20:31:10.420" v="2794" actId="26606"/>
          <ac:graphicFrameMkLst>
            <pc:docMk/>
            <pc:sldMk cId="1317379046" sldId="301"/>
            <ac:graphicFrameMk id="5" creationId="{9157B6CB-DA97-9897-D463-5135CA5BFB3A}"/>
          </ac:graphicFrameMkLst>
        </pc:graphicFrameChg>
      </pc:sldChg>
      <pc:sldChg chg="add del">
        <pc:chgData name="Gregorio Ariel Guerrero Moral" userId="82482f2c-2662-4bc3-b06e-2fa762521b9f" providerId="ADAL" clId="{E31E1CD7-74FB-476D-ABF9-8567E8891686}" dt="2023-05-10T18:59:05.851" v="1127"/>
        <pc:sldMkLst>
          <pc:docMk/>
          <pc:sldMk cId="1474083069" sldId="301"/>
        </pc:sldMkLst>
      </pc:sldChg>
      <pc:sldChg chg="addSp delSp modSp add del mod">
        <pc:chgData name="Gregorio Ariel Guerrero Moral" userId="82482f2c-2662-4bc3-b06e-2fa762521b9f" providerId="ADAL" clId="{E31E1CD7-74FB-476D-ABF9-8567E8891686}" dt="2023-05-10T19:39:35.389" v="1377" actId="47"/>
        <pc:sldMkLst>
          <pc:docMk/>
          <pc:sldMk cId="1568833058" sldId="301"/>
        </pc:sldMkLst>
        <pc:spChg chg="mod">
          <ac:chgData name="Gregorio Ariel Guerrero Moral" userId="82482f2c-2662-4bc3-b06e-2fa762521b9f" providerId="ADAL" clId="{E31E1CD7-74FB-476D-ABF9-8567E8891686}" dt="2023-05-10T18:59:56.253" v="1179" actId="20577"/>
          <ac:spMkLst>
            <pc:docMk/>
            <pc:sldMk cId="1568833058" sldId="301"/>
            <ac:spMk id="2" creationId="{CCAADAB6-79A7-E783-C504-5C8438486A17}"/>
          </ac:spMkLst>
        </pc:spChg>
        <pc:spChg chg="add del mod">
          <ac:chgData name="Gregorio Ariel Guerrero Moral" userId="82482f2c-2662-4bc3-b06e-2fa762521b9f" providerId="ADAL" clId="{E31E1CD7-74FB-476D-ABF9-8567E8891686}" dt="2023-05-10T19:00:29.268" v="1182" actId="22"/>
          <ac:spMkLst>
            <pc:docMk/>
            <pc:sldMk cId="1568833058" sldId="301"/>
            <ac:spMk id="4" creationId="{5651C4EB-26AF-80A8-BE71-40774584EDD3}"/>
          </ac:spMkLst>
        </pc:spChg>
        <pc:picChg chg="add mod ord">
          <ac:chgData name="Gregorio Ariel Guerrero Moral" userId="82482f2c-2662-4bc3-b06e-2fa762521b9f" providerId="ADAL" clId="{E31E1CD7-74FB-476D-ABF9-8567E8891686}" dt="2023-05-10T19:00:34.893" v="1184" actId="1076"/>
          <ac:picMkLst>
            <pc:docMk/>
            <pc:sldMk cId="1568833058" sldId="301"/>
            <ac:picMk id="6" creationId="{D164A1F1-95F1-A88B-1B0F-7533F5D9E954}"/>
          </ac:picMkLst>
        </pc:picChg>
        <pc:picChg chg="del">
          <ac:chgData name="Gregorio Ariel Guerrero Moral" userId="82482f2c-2662-4bc3-b06e-2fa762521b9f" providerId="ADAL" clId="{E31E1CD7-74FB-476D-ABF9-8567E8891686}" dt="2023-05-10T18:59:41.237" v="1131" actId="478"/>
          <ac:picMkLst>
            <pc:docMk/>
            <pc:sldMk cId="1568833058" sldId="301"/>
            <ac:picMk id="8" creationId="{DF098E54-F076-2AA6-D359-1887B957CA21}"/>
          </ac:picMkLst>
        </pc:picChg>
      </pc:sldChg>
      <pc:sldChg chg="new del">
        <pc:chgData name="Gregorio Ariel Guerrero Moral" userId="82482f2c-2662-4bc3-b06e-2fa762521b9f" providerId="ADAL" clId="{E31E1CD7-74FB-476D-ABF9-8567E8891686}" dt="2023-05-10T20:06:08.635" v="2204" actId="47"/>
        <pc:sldMkLst>
          <pc:docMk/>
          <pc:sldMk cId="339886588" sldId="302"/>
        </pc:sldMkLst>
      </pc:sldChg>
      <pc:sldChg chg="add del">
        <pc:chgData name="Gregorio Ariel Guerrero Moral" userId="82482f2c-2662-4bc3-b06e-2fa762521b9f" providerId="ADAL" clId="{E31E1CD7-74FB-476D-ABF9-8567E8891686}" dt="2023-05-10T19:00:22.984" v="1181"/>
        <pc:sldMkLst>
          <pc:docMk/>
          <pc:sldMk cId="653048330" sldId="302"/>
        </pc:sldMkLst>
      </pc:sldChg>
      <pc:sldChg chg="del">
        <pc:chgData name="Gregorio Ariel Guerrero Moral" userId="82482f2c-2662-4bc3-b06e-2fa762521b9f" providerId="ADAL" clId="{E31E1CD7-74FB-476D-ABF9-8567E8891686}" dt="2023-05-10T18:28:21.468" v="49" actId="47"/>
        <pc:sldMkLst>
          <pc:docMk/>
          <pc:sldMk cId="3318396986" sldId="302"/>
        </pc:sldMkLst>
      </pc:sldChg>
      <pc:sldChg chg="del">
        <pc:chgData name="Gregorio Ariel Guerrero Moral" userId="82482f2c-2662-4bc3-b06e-2fa762521b9f" providerId="ADAL" clId="{E31E1CD7-74FB-476D-ABF9-8567E8891686}" dt="2023-05-10T18:28:21.468" v="49" actId="47"/>
        <pc:sldMkLst>
          <pc:docMk/>
          <pc:sldMk cId="210277062" sldId="303"/>
        </pc:sldMkLst>
      </pc:sldChg>
      <pc:sldChg chg="modSp add mod">
        <pc:chgData name="Gregorio Ariel Guerrero Moral" userId="82482f2c-2662-4bc3-b06e-2fa762521b9f" providerId="ADAL" clId="{E31E1CD7-74FB-476D-ABF9-8567E8891686}" dt="2023-05-10T20:36:04.557" v="2867" actId="1076"/>
        <pc:sldMkLst>
          <pc:docMk/>
          <pc:sldMk cId="220768043" sldId="303"/>
        </pc:sldMkLst>
        <pc:spChg chg="mod">
          <ac:chgData name="Gregorio Ariel Guerrero Moral" userId="82482f2c-2662-4bc3-b06e-2fa762521b9f" providerId="ADAL" clId="{E31E1CD7-74FB-476D-ABF9-8567E8891686}" dt="2023-05-10T20:06:15.238" v="2206" actId="20577"/>
          <ac:spMkLst>
            <pc:docMk/>
            <pc:sldMk cId="220768043" sldId="303"/>
            <ac:spMk id="2" creationId="{093EE3C9-26F3-0517-6CDE-6AD710CB11F3}"/>
          </ac:spMkLst>
        </pc:spChg>
        <pc:spChg chg="mod">
          <ac:chgData name="Gregorio Ariel Guerrero Moral" userId="82482f2c-2662-4bc3-b06e-2fa762521b9f" providerId="ADAL" clId="{E31E1CD7-74FB-476D-ABF9-8567E8891686}" dt="2023-05-10T20:10:27.935" v="2715" actId="20577"/>
          <ac:spMkLst>
            <pc:docMk/>
            <pc:sldMk cId="220768043" sldId="303"/>
            <ac:spMk id="3" creationId="{0C33CD16-CBC7-920D-F16B-7E35479422B4}"/>
          </ac:spMkLst>
        </pc:spChg>
        <pc:spChg chg="mod">
          <ac:chgData name="Gregorio Ariel Guerrero Moral" userId="82482f2c-2662-4bc3-b06e-2fa762521b9f" providerId="ADAL" clId="{E31E1CD7-74FB-476D-ABF9-8567E8891686}" dt="2023-05-10T20:35:49.995" v="2865" actId="20577"/>
          <ac:spMkLst>
            <pc:docMk/>
            <pc:sldMk cId="220768043" sldId="303"/>
            <ac:spMk id="6" creationId="{62DD8006-03FA-B659-3F44-3D9B9C9C4EF3}"/>
          </ac:spMkLst>
        </pc:spChg>
        <pc:spChg chg="mod">
          <ac:chgData name="Gregorio Ariel Guerrero Moral" userId="82482f2c-2662-4bc3-b06e-2fa762521b9f" providerId="ADAL" clId="{E31E1CD7-74FB-476D-ABF9-8567E8891686}" dt="2023-05-10T20:36:04.557" v="2867" actId="1076"/>
          <ac:spMkLst>
            <pc:docMk/>
            <pc:sldMk cId="220768043" sldId="303"/>
            <ac:spMk id="9" creationId="{EEB53162-FF7E-F54F-A933-A35BD75DB464}"/>
          </ac:spMkLst>
        </pc:spChg>
        <pc:graphicFrameChg chg="mod modGraphic">
          <ac:chgData name="Gregorio Ariel Guerrero Moral" userId="82482f2c-2662-4bc3-b06e-2fa762521b9f" providerId="ADAL" clId="{E31E1CD7-74FB-476D-ABF9-8567E8891686}" dt="2023-05-10T20:35:59.688" v="2866" actId="1076"/>
          <ac:graphicFrameMkLst>
            <pc:docMk/>
            <pc:sldMk cId="220768043" sldId="303"/>
            <ac:graphicFrameMk id="7" creationId="{B6850B48-9873-8244-8463-52BCD17C0ACC}"/>
          </ac:graphicFrameMkLst>
        </pc:graphicFrameChg>
      </pc:sldChg>
      <pc:sldChg chg="addSp delSp modSp new mod">
        <pc:chgData name="Gregorio Ariel Guerrero Moral" userId="82482f2c-2662-4bc3-b06e-2fa762521b9f" providerId="ADAL" clId="{E31E1CD7-74FB-476D-ABF9-8567E8891686}" dt="2023-05-10T20:30:45.765" v="2793" actId="20577"/>
        <pc:sldMkLst>
          <pc:docMk/>
          <pc:sldMk cId="474396840" sldId="304"/>
        </pc:sldMkLst>
        <pc:spChg chg="del">
          <ac:chgData name="Gregorio Ariel Guerrero Moral" userId="82482f2c-2662-4bc3-b06e-2fa762521b9f" providerId="ADAL" clId="{E31E1CD7-74FB-476D-ABF9-8567E8891686}" dt="2023-05-10T20:30:31.305" v="2785" actId="478"/>
          <ac:spMkLst>
            <pc:docMk/>
            <pc:sldMk cId="474396840" sldId="304"/>
            <ac:spMk id="2" creationId="{93A5BE89-0F6B-D5A7-FE2B-314B2BFD40B3}"/>
          </ac:spMkLst>
        </pc:spChg>
        <pc:spChg chg="add del">
          <ac:chgData name="Gregorio Ariel Guerrero Moral" userId="82482f2c-2662-4bc3-b06e-2fa762521b9f" providerId="ADAL" clId="{E31E1CD7-74FB-476D-ABF9-8567E8891686}" dt="2023-05-10T20:30:24.881" v="2784" actId="22"/>
          <ac:spMkLst>
            <pc:docMk/>
            <pc:sldMk cId="474396840" sldId="304"/>
            <ac:spMk id="3" creationId="{76D0A685-4462-C9A7-76E5-12E05557F098}"/>
          </ac:spMkLst>
        </pc:spChg>
        <pc:spChg chg="add mod">
          <ac:chgData name="Gregorio Ariel Guerrero Moral" userId="82482f2c-2662-4bc3-b06e-2fa762521b9f" providerId="ADAL" clId="{E31E1CD7-74FB-476D-ABF9-8567E8891686}" dt="2023-05-10T20:30:45.765" v="2793" actId="20577"/>
          <ac:spMkLst>
            <pc:docMk/>
            <pc:sldMk cId="474396840" sldId="304"/>
            <ac:spMk id="11" creationId="{D695FF55-5ED4-E99A-3671-D45F85A27A8D}"/>
          </ac:spMkLst>
        </pc:spChg>
        <pc:graphicFrameChg chg="add del mod">
          <ac:chgData name="Gregorio Ariel Guerrero Moral" userId="82482f2c-2662-4bc3-b06e-2fa762521b9f" providerId="ADAL" clId="{E31E1CD7-74FB-476D-ABF9-8567E8891686}" dt="2023-05-10T20:30:19.788" v="2783"/>
          <ac:graphicFrameMkLst>
            <pc:docMk/>
            <pc:sldMk cId="474396840" sldId="304"/>
            <ac:graphicFrameMk id="4" creationId="{14F8698B-5A25-598F-6424-D5801E42670D}"/>
          </ac:graphicFrameMkLst>
        </pc:graphicFrameChg>
        <pc:picChg chg="add mod ord">
          <ac:chgData name="Gregorio Ariel Guerrero Moral" userId="82482f2c-2662-4bc3-b06e-2fa762521b9f" providerId="ADAL" clId="{E31E1CD7-74FB-476D-ABF9-8567E8891686}" dt="2023-05-10T20:30:33.157" v="2786" actId="26606"/>
          <ac:picMkLst>
            <pc:docMk/>
            <pc:sldMk cId="474396840" sldId="304"/>
            <ac:picMk id="6" creationId="{8941D88F-72F3-90CD-969F-B5DC559240A7}"/>
          </ac:picMkLst>
        </pc:picChg>
      </pc:sldChg>
      <pc:sldChg chg="del">
        <pc:chgData name="Gregorio Ariel Guerrero Moral" userId="82482f2c-2662-4bc3-b06e-2fa762521b9f" providerId="ADAL" clId="{E31E1CD7-74FB-476D-ABF9-8567E8891686}" dt="2023-05-10T18:28:21.468" v="49" actId="47"/>
        <pc:sldMkLst>
          <pc:docMk/>
          <pc:sldMk cId="934646636" sldId="304"/>
        </pc:sldMkLst>
      </pc:sldChg>
      <pc:sldChg chg="addSp delSp modSp new mod ord">
        <pc:chgData name="Gregorio Ariel Guerrero Moral" userId="82482f2c-2662-4bc3-b06e-2fa762521b9f" providerId="ADAL" clId="{E31E1CD7-74FB-476D-ABF9-8567E8891686}" dt="2023-05-11T18:49:32.007" v="4265" actId="1076"/>
        <pc:sldMkLst>
          <pc:docMk/>
          <pc:sldMk cId="1137276230" sldId="305"/>
        </pc:sldMkLst>
        <pc:spChg chg="mod">
          <ac:chgData name="Gregorio Ariel Guerrero Moral" userId="82482f2c-2662-4bc3-b06e-2fa762521b9f" providerId="ADAL" clId="{E31E1CD7-74FB-476D-ABF9-8567E8891686}" dt="2023-05-11T18:46:28.253" v="4253" actId="1076"/>
          <ac:spMkLst>
            <pc:docMk/>
            <pc:sldMk cId="1137276230" sldId="305"/>
            <ac:spMk id="2" creationId="{69CA9BB6-3BA2-7A34-B344-91648DCF6ED4}"/>
          </ac:spMkLst>
        </pc:spChg>
        <pc:spChg chg="add del mod">
          <ac:chgData name="Gregorio Ariel Guerrero Moral" userId="82482f2c-2662-4bc3-b06e-2fa762521b9f" providerId="ADAL" clId="{E31E1CD7-74FB-476D-ABF9-8567E8891686}" dt="2023-05-11T18:48:50.388" v="4260" actId="1076"/>
          <ac:spMkLst>
            <pc:docMk/>
            <pc:sldMk cId="1137276230" sldId="305"/>
            <ac:spMk id="3" creationId="{8A7894CC-AF80-8736-27FF-6A2AE232C86C}"/>
          </ac:spMkLst>
        </pc:spChg>
        <pc:spChg chg="add del">
          <ac:chgData name="Gregorio Ariel Guerrero Moral" userId="82482f2c-2662-4bc3-b06e-2fa762521b9f" providerId="ADAL" clId="{E31E1CD7-74FB-476D-ABF9-8567E8891686}" dt="2023-05-11T18:45:57.999" v="4245" actId="22"/>
          <ac:spMkLst>
            <pc:docMk/>
            <pc:sldMk cId="1137276230" sldId="305"/>
            <ac:spMk id="4" creationId="{5C5EAD52-2457-42EC-3CBF-47DC46F2726D}"/>
          </ac:spMkLst>
        </pc:spChg>
        <pc:spChg chg="add del mod">
          <ac:chgData name="Gregorio Ariel Guerrero Moral" userId="82482f2c-2662-4bc3-b06e-2fa762521b9f" providerId="ADAL" clId="{E31E1CD7-74FB-476D-ABF9-8567E8891686}" dt="2023-05-11T18:38:43.308" v="4140" actId="767"/>
          <ac:spMkLst>
            <pc:docMk/>
            <pc:sldMk cId="1137276230" sldId="305"/>
            <ac:spMk id="5" creationId="{FDAE7D85-D548-E467-DDB7-19EAF0138845}"/>
          </ac:spMkLst>
        </pc:spChg>
        <pc:spChg chg="add mod">
          <ac:chgData name="Gregorio Ariel Guerrero Moral" userId="82482f2c-2662-4bc3-b06e-2fa762521b9f" providerId="ADAL" clId="{E31E1CD7-74FB-476D-ABF9-8567E8891686}" dt="2023-05-11T18:49:32.007" v="4265" actId="1076"/>
          <ac:spMkLst>
            <pc:docMk/>
            <pc:sldMk cId="1137276230" sldId="305"/>
            <ac:spMk id="15" creationId="{3DB78962-AC2F-84FB-2C75-D0CF1A150B19}"/>
          </ac:spMkLst>
        </pc:spChg>
        <pc:graphicFrameChg chg="add mod modGraphic">
          <ac:chgData name="Gregorio Ariel Guerrero Moral" userId="82482f2c-2662-4bc3-b06e-2fa762521b9f" providerId="ADAL" clId="{E31E1CD7-74FB-476D-ABF9-8567E8891686}" dt="2023-05-11T18:49:28.324" v="4264" actId="1076"/>
          <ac:graphicFrameMkLst>
            <pc:docMk/>
            <pc:sldMk cId="1137276230" sldId="305"/>
            <ac:graphicFrameMk id="14" creationId="{712CBB5F-8B51-7FE7-1FC1-3E37B2A210AA}"/>
          </ac:graphicFrameMkLst>
        </pc:graphicFrameChg>
        <pc:picChg chg="add mod ord">
          <ac:chgData name="Gregorio Ariel Guerrero Moral" userId="82482f2c-2662-4bc3-b06e-2fa762521b9f" providerId="ADAL" clId="{E31E1CD7-74FB-476D-ABF9-8567E8891686}" dt="2023-05-11T18:46:29.642" v="4254" actId="1076"/>
          <ac:picMkLst>
            <pc:docMk/>
            <pc:sldMk cId="1137276230" sldId="305"/>
            <ac:picMk id="7" creationId="{FC46C506-2CB3-3C16-A321-AFC50DAA2472}"/>
          </ac:picMkLst>
        </pc:picChg>
        <pc:picChg chg="add mod">
          <ac:chgData name="Gregorio Ariel Guerrero Moral" userId="82482f2c-2662-4bc3-b06e-2fa762521b9f" providerId="ADAL" clId="{E31E1CD7-74FB-476D-ABF9-8567E8891686}" dt="2023-05-11T18:46:32.073" v="4255" actId="1076"/>
          <ac:picMkLst>
            <pc:docMk/>
            <pc:sldMk cId="1137276230" sldId="305"/>
            <ac:picMk id="9" creationId="{CDAA1830-2CBF-3D1C-7764-789527CB7C02}"/>
          </ac:picMkLst>
        </pc:picChg>
        <pc:picChg chg="add mod">
          <ac:chgData name="Gregorio Ariel Guerrero Moral" userId="82482f2c-2662-4bc3-b06e-2fa762521b9f" providerId="ADAL" clId="{E31E1CD7-74FB-476D-ABF9-8567E8891686}" dt="2023-05-11T18:46:50.972" v="4257" actId="1076"/>
          <ac:picMkLst>
            <pc:docMk/>
            <pc:sldMk cId="1137276230" sldId="305"/>
            <ac:picMk id="11" creationId="{8F5F7263-11E9-4836-02AD-8C7078FD5051}"/>
          </ac:picMkLst>
        </pc:picChg>
        <pc:picChg chg="add mod">
          <ac:chgData name="Gregorio Ariel Guerrero Moral" userId="82482f2c-2662-4bc3-b06e-2fa762521b9f" providerId="ADAL" clId="{E31E1CD7-74FB-476D-ABF9-8567E8891686}" dt="2023-05-11T18:47:10.496" v="4259" actId="1076"/>
          <ac:picMkLst>
            <pc:docMk/>
            <pc:sldMk cId="1137276230" sldId="305"/>
            <ac:picMk id="13" creationId="{5FCD356E-D593-D54F-C4C2-6B259E523325}"/>
          </ac:picMkLst>
        </pc:picChg>
      </pc:sldChg>
      <pc:sldChg chg="del">
        <pc:chgData name="Gregorio Ariel Guerrero Moral" userId="82482f2c-2662-4bc3-b06e-2fa762521b9f" providerId="ADAL" clId="{E31E1CD7-74FB-476D-ABF9-8567E8891686}" dt="2023-05-10T18:28:21.468" v="49" actId="47"/>
        <pc:sldMkLst>
          <pc:docMk/>
          <pc:sldMk cId="2020957616" sldId="305"/>
        </pc:sldMkLst>
      </pc:sldChg>
      <pc:sldChg chg="addSp delSp modSp new mod">
        <pc:chgData name="Gregorio Ariel Guerrero Moral" userId="82482f2c-2662-4bc3-b06e-2fa762521b9f" providerId="ADAL" clId="{E31E1CD7-74FB-476D-ABF9-8567E8891686}" dt="2023-05-11T16:19:40.896" v="3559" actId="1076"/>
        <pc:sldMkLst>
          <pc:docMk/>
          <pc:sldMk cId="334331324" sldId="306"/>
        </pc:sldMkLst>
        <pc:spChg chg="mod">
          <ac:chgData name="Gregorio Ariel Guerrero Moral" userId="82482f2c-2662-4bc3-b06e-2fa762521b9f" providerId="ADAL" clId="{E31E1CD7-74FB-476D-ABF9-8567E8891686}" dt="2023-05-11T15:49:01.004" v="3488" actId="1076"/>
          <ac:spMkLst>
            <pc:docMk/>
            <pc:sldMk cId="334331324" sldId="306"/>
            <ac:spMk id="2" creationId="{D3E286BE-05B8-81B4-ECA7-91DBA0E303FD}"/>
          </ac:spMkLst>
        </pc:spChg>
        <pc:spChg chg="mod">
          <ac:chgData name="Gregorio Ariel Guerrero Moral" userId="82482f2c-2662-4bc3-b06e-2fa762521b9f" providerId="ADAL" clId="{E31E1CD7-74FB-476D-ABF9-8567E8891686}" dt="2023-05-11T15:30:56.618" v="3304" actId="207"/>
          <ac:spMkLst>
            <pc:docMk/>
            <pc:sldMk cId="334331324" sldId="306"/>
            <ac:spMk id="3" creationId="{31E01108-2C86-4177-830D-F8311A4308CF}"/>
          </ac:spMkLst>
        </pc:spChg>
        <pc:spChg chg="mod">
          <ac:chgData name="Gregorio Ariel Guerrero Moral" userId="82482f2c-2662-4bc3-b06e-2fa762521b9f" providerId="ADAL" clId="{E31E1CD7-74FB-476D-ABF9-8567E8891686}" dt="2023-05-11T15:31:02.360" v="3305" actId="207"/>
          <ac:spMkLst>
            <pc:docMk/>
            <pc:sldMk cId="334331324" sldId="306"/>
            <ac:spMk id="4" creationId="{600DF06A-CACB-3337-F37A-012F4E030F40}"/>
          </ac:spMkLst>
        </pc:spChg>
        <pc:spChg chg="add mod">
          <ac:chgData name="Gregorio Ariel Guerrero Moral" userId="82482f2c-2662-4bc3-b06e-2fa762521b9f" providerId="ADAL" clId="{E31E1CD7-74FB-476D-ABF9-8567E8891686}" dt="2023-05-11T15:22:04.991" v="3243" actId="1076"/>
          <ac:spMkLst>
            <pc:docMk/>
            <pc:sldMk cId="334331324" sldId="306"/>
            <ac:spMk id="5" creationId="{C5DA8EC6-233B-ED06-6D0F-87FF3191F196}"/>
          </ac:spMkLst>
        </pc:spChg>
        <pc:spChg chg="add mod">
          <ac:chgData name="Gregorio Ariel Guerrero Moral" userId="82482f2c-2662-4bc3-b06e-2fa762521b9f" providerId="ADAL" clId="{E31E1CD7-74FB-476D-ABF9-8567E8891686}" dt="2023-05-11T15:26:33.044" v="3267" actId="20577"/>
          <ac:spMkLst>
            <pc:docMk/>
            <pc:sldMk cId="334331324" sldId="306"/>
            <ac:spMk id="8" creationId="{34AB8C36-C00F-946D-5F59-E0E7AB8CDEFC}"/>
          </ac:spMkLst>
        </pc:spChg>
        <pc:spChg chg="add mod">
          <ac:chgData name="Gregorio Ariel Guerrero Moral" userId="82482f2c-2662-4bc3-b06e-2fa762521b9f" providerId="ADAL" clId="{E31E1CD7-74FB-476D-ABF9-8567E8891686}" dt="2023-05-11T15:28:50.659" v="3293" actId="20577"/>
          <ac:spMkLst>
            <pc:docMk/>
            <pc:sldMk cId="334331324" sldId="306"/>
            <ac:spMk id="9" creationId="{1B9C82C3-D2BB-D9BF-F4CB-6EC510A99875}"/>
          </ac:spMkLst>
        </pc:spChg>
        <pc:spChg chg="add mod">
          <ac:chgData name="Gregorio Ariel Guerrero Moral" userId="82482f2c-2662-4bc3-b06e-2fa762521b9f" providerId="ADAL" clId="{E31E1CD7-74FB-476D-ABF9-8567E8891686}" dt="2023-05-11T15:31:40.189" v="3334" actId="20577"/>
          <ac:spMkLst>
            <pc:docMk/>
            <pc:sldMk cId="334331324" sldId="306"/>
            <ac:spMk id="10" creationId="{F6FBDEF0-5780-BB21-34D6-C9F35C521373}"/>
          </ac:spMkLst>
        </pc:spChg>
        <pc:spChg chg="add mod">
          <ac:chgData name="Gregorio Ariel Guerrero Moral" userId="82482f2c-2662-4bc3-b06e-2fa762521b9f" providerId="ADAL" clId="{E31E1CD7-74FB-476D-ABF9-8567E8891686}" dt="2023-05-11T15:32:33.893" v="3354" actId="20577"/>
          <ac:spMkLst>
            <pc:docMk/>
            <pc:sldMk cId="334331324" sldId="306"/>
            <ac:spMk id="11" creationId="{55681D3A-F199-3CFF-C8E3-4D7E0D7FD65F}"/>
          </ac:spMkLst>
        </pc:spChg>
        <pc:spChg chg="add mod">
          <ac:chgData name="Gregorio Ariel Guerrero Moral" userId="82482f2c-2662-4bc3-b06e-2fa762521b9f" providerId="ADAL" clId="{E31E1CD7-74FB-476D-ABF9-8567E8891686}" dt="2023-05-11T15:40:13.196" v="3412" actId="20577"/>
          <ac:spMkLst>
            <pc:docMk/>
            <pc:sldMk cId="334331324" sldId="306"/>
            <ac:spMk id="12" creationId="{BFB8488E-7EF6-2640-E242-16F6DC0E46E9}"/>
          </ac:spMkLst>
        </pc:spChg>
        <pc:spChg chg="add del">
          <ac:chgData name="Gregorio Ariel Guerrero Moral" userId="82482f2c-2662-4bc3-b06e-2fa762521b9f" providerId="ADAL" clId="{E31E1CD7-74FB-476D-ABF9-8567E8891686}" dt="2023-05-11T15:39:28.391" v="3400" actId="22"/>
          <ac:spMkLst>
            <pc:docMk/>
            <pc:sldMk cId="334331324" sldId="306"/>
            <ac:spMk id="14" creationId="{C2120200-FC24-3AE9-E45D-CFF40DD814EE}"/>
          </ac:spMkLst>
        </pc:spChg>
        <pc:spChg chg="add mod">
          <ac:chgData name="Gregorio Ariel Guerrero Moral" userId="82482f2c-2662-4bc3-b06e-2fa762521b9f" providerId="ADAL" clId="{E31E1CD7-74FB-476D-ABF9-8567E8891686}" dt="2023-05-11T15:41:06.080" v="3423" actId="1076"/>
          <ac:spMkLst>
            <pc:docMk/>
            <pc:sldMk cId="334331324" sldId="306"/>
            <ac:spMk id="16" creationId="{4747C3EC-A14C-F551-3AAF-34CD1B9CF34B}"/>
          </ac:spMkLst>
        </pc:spChg>
        <pc:spChg chg="add mod">
          <ac:chgData name="Gregorio Ariel Guerrero Moral" userId="82482f2c-2662-4bc3-b06e-2fa762521b9f" providerId="ADAL" clId="{E31E1CD7-74FB-476D-ABF9-8567E8891686}" dt="2023-05-11T15:41:10.544" v="3424" actId="14100"/>
          <ac:spMkLst>
            <pc:docMk/>
            <pc:sldMk cId="334331324" sldId="306"/>
            <ac:spMk id="18" creationId="{03A27AF3-29D4-F94D-8ABA-03FF4C724971}"/>
          </ac:spMkLst>
        </pc:spChg>
        <pc:spChg chg="add mod">
          <ac:chgData name="Gregorio Ariel Guerrero Moral" userId="82482f2c-2662-4bc3-b06e-2fa762521b9f" providerId="ADAL" clId="{E31E1CD7-74FB-476D-ABF9-8567E8891686}" dt="2023-05-11T16:18:51.239" v="3526" actId="1076"/>
          <ac:spMkLst>
            <pc:docMk/>
            <pc:sldMk cId="334331324" sldId="306"/>
            <ac:spMk id="21" creationId="{F2264573-0402-E9E1-0A91-3CAFB509D758}"/>
          </ac:spMkLst>
        </pc:spChg>
        <pc:spChg chg="add del">
          <ac:chgData name="Gregorio Ariel Guerrero Moral" userId="82482f2c-2662-4bc3-b06e-2fa762521b9f" providerId="ADAL" clId="{E31E1CD7-74FB-476D-ABF9-8567E8891686}" dt="2023-05-11T15:48:37.110" v="3482" actId="22"/>
          <ac:spMkLst>
            <pc:docMk/>
            <pc:sldMk cId="334331324" sldId="306"/>
            <ac:spMk id="25" creationId="{87D1FD19-4A3E-BA02-DA91-A7D8A212FD03}"/>
          </ac:spMkLst>
        </pc:spChg>
        <pc:spChg chg="add del mod">
          <ac:chgData name="Gregorio Ariel Guerrero Moral" userId="82482f2c-2662-4bc3-b06e-2fa762521b9f" providerId="ADAL" clId="{E31E1CD7-74FB-476D-ABF9-8567E8891686}" dt="2023-05-11T16:17:49.514" v="3503" actId="478"/>
          <ac:spMkLst>
            <pc:docMk/>
            <pc:sldMk cId="334331324" sldId="306"/>
            <ac:spMk id="27" creationId="{5219F628-5C93-A0CD-1792-E8D8B762FF3F}"/>
          </ac:spMkLst>
        </pc:spChg>
        <pc:spChg chg="add mod">
          <ac:chgData name="Gregorio Ariel Guerrero Moral" userId="82482f2c-2662-4bc3-b06e-2fa762521b9f" providerId="ADAL" clId="{E31E1CD7-74FB-476D-ABF9-8567E8891686}" dt="2023-05-11T16:18:16.669" v="3521" actId="20577"/>
          <ac:spMkLst>
            <pc:docMk/>
            <pc:sldMk cId="334331324" sldId="306"/>
            <ac:spMk id="28" creationId="{A1819A8B-C6EE-BC37-5D42-D4FF5048204F}"/>
          </ac:spMkLst>
        </pc:spChg>
        <pc:spChg chg="add mod">
          <ac:chgData name="Gregorio Ariel Guerrero Moral" userId="82482f2c-2662-4bc3-b06e-2fa762521b9f" providerId="ADAL" clId="{E31E1CD7-74FB-476D-ABF9-8567E8891686}" dt="2023-05-11T16:19:38.834" v="3558" actId="1076"/>
          <ac:spMkLst>
            <pc:docMk/>
            <pc:sldMk cId="334331324" sldId="306"/>
            <ac:spMk id="29" creationId="{04F2E32F-148A-3116-9CCF-6ADDD7C66AFF}"/>
          </ac:spMkLst>
        </pc:spChg>
        <pc:picChg chg="add mod">
          <ac:chgData name="Gregorio Ariel Guerrero Moral" userId="82482f2c-2662-4bc3-b06e-2fa762521b9f" providerId="ADAL" clId="{E31E1CD7-74FB-476D-ABF9-8567E8891686}" dt="2023-05-11T15:25:08.076" v="3251" actId="1076"/>
          <ac:picMkLst>
            <pc:docMk/>
            <pc:sldMk cId="334331324" sldId="306"/>
            <ac:picMk id="6" creationId="{DE7BFBE2-482F-DF9C-DB66-5A4C3528B8C4}"/>
          </ac:picMkLst>
        </pc:picChg>
        <pc:picChg chg="add mod">
          <ac:chgData name="Gregorio Ariel Guerrero Moral" userId="82482f2c-2662-4bc3-b06e-2fa762521b9f" providerId="ADAL" clId="{E31E1CD7-74FB-476D-ABF9-8567E8891686}" dt="2023-05-11T16:18:48.208" v="3525" actId="1076"/>
          <ac:picMkLst>
            <pc:docMk/>
            <pc:sldMk cId="334331324" sldId="306"/>
            <ac:picMk id="20" creationId="{D687F41F-6CE2-2EDF-A6C6-A0AC57C4A724}"/>
          </ac:picMkLst>
        </pc:picChg>
        <pc:picChg chg="add mod">
          <ac:chgData name="Gregorio Ariel Guerrero Moral" userId="82482f2c-2662-4bc3-b06e-2fa762521b9f" providerId="ADAL" clId="{E31E1CD7-74FB-476D-ABF9-8567E8891686}" dt="2023-05-11T15:48:33.448" v="3480" actId="14100"/>
          <ac:picMkLst>
            <pc:docMk/>
            <pc:sldMk cId="334331324" sldId="306"/>
            <ac:picMk id="23" creationId="{A06C64EC-21DD-DD63-7D16-8AE6D09964EF}"/>
          </ac:picMkLst>
        </pc:picChg>
        <pc:picChg chg="add mod">
          <ac:chgData name="Gregorio Ariel Guerrero Moral" userId="82482f2c-2662-4bc3-b06e-2fa762521b9f" providerId="ADAL" clId="{E31E1CD7-74FB-476D-ABF9-8567E8891686}" dt="2023-05-11T15:22:12.249" v="3245" actId="1076"/>
          <ac:picMkLst>
            <pc:docMk/>
            <pc:sldMk cId="334331324" sldId="306"/>
            <ac:picMk id="2050" creationId="{398EC04A-F54C-4FFF-744B-C20C1B7BB3A8}"/>
          </ac:picMkLst>
        </pc:picChg>
        <pc:picChg chg="add mod">
          <ac:chgData name="Gregorio Ariel Guerrero Moral" userId="82482f2c-2662-4bc3-b06e-2fa762521b9f" providerId="ADAL" clId="{E31E1CD7-74FB-476D-ABF9-8567E8891686}" dt="2023-05-11T15:28:30.253" v="3274" actId="1076"/>
          <ac:picMkLst>
            <pc:docMk/>
            <pc:sldMk cId="334331324" sldId="306"/>
            <ac:picMk id="2052" creationId="{1A00A0F7-20C4-5A6E-5192-8C32C8F1D2F7}"/>
          </ac:picMkLst>
        </pc:picChg>
        <pc:picChg chg="add del mod">
          <ac:chgData name="Gregorio Ariel Guerrero Moral" userId="82482f2c-2662-4bc3-b06e-2fa762521b9f" providerId="ADAL" clId="{E31E1CD7-74FB-476D-ABF9-8567E8891686}" dt="2023-05-11T15:30:15.930" v="3298" actId="478"/>
          <ac:picMkLst>
            <pc:docMk/>
            <pc:sldMk cId="334331324" sldId="306"/>
            <ac:picMk id="2054" creationId="{0E8CF07B-645D-C324-9158-6A07307E28F7}"/>
          </ac:picMkLst>
        </pc:picChg>
        <pc:picChg chg="add del mod">
          <ac:chgData name="Gregorio Ariel Guerrero Moral" userId="82482f2c-2662-4bc3-b06e-2fa762521b9f" providerId="ADAL" clId="{E31E1CD7-74FB-476D-ABF9-8567E8891686}" dt="2023-05-11T15:30:12.527" v="3297" actId="478"/>
          <ac:picMkLst>
            <pc:docMk/>
            <pc:sldMk cId="334331324" sldId="306"/>
            <ac:picMk id="2056" creationId="{E01B5847-91E2-3E97-6400-F28C5BF4CAE8}"/>
          </ac:picMkLst>
        </pc:picChg>
        <pc:picChg chg="add mod">
          <ac:chgData name="Gregorio Ariel Guerrero Moral" userId="82482f2c-2662-4bc3-b06e-2fa762521b9f" providerId="ADAL" clId="{E31E1CD7-74FB-476D-ABF9-8567E8891686}" dt="2023-05-11T15:31:11.680" v="3308" actId="1076"/>
          <ac:picMkLst>
            <pc:docMk/>
            <pc:sldMk cId="334331324" sldId="306"/>
            <ac:picMk id="2058" creationId="{1732D43A-7C4A-BF9E-B501-8AF2DB9F7B39}"/>
          </ac:picMkLst>
        </pc:picChg>
        <pc:picChg chg="add mod">
          <ac:chgData name="Gregorio Ariel Guerrero Moral" userId="82482f2c-2662-4bc3-b06e-2fa762521b9f" providerId="ADAL" clId="{E31E1CD7-74FB-476D-ABF9-8567E8891686}" dt="2023-05-11T15:32:15.889" v="3339" actId="1076"/>
          <ac:picMkLst>
            <pc:docMk/>
            <pc:sldMk cId="334331324" sldId="306"/>
            <ac:picMk id="2060" creationId="{EAFB7E39-2196-F2FF-D392-6712A6892AAB}"/>
          </ac:picMkLst>
        </pc:picChg>
        <pc:picChg chg="add mod">
          <ac:chgData name="Gregorio Ariel Guerrero Moral" userId="82482f2c-2662-4bc3-b06e-2fa762521b9f" providerId="ADAL" clId="{E31E1CD7-74FB-476D-ABF9-8567E8891686}" dt="2023-05-11T15:38:00.907" v="3356" actId="1076"/>
          <ac:picMkLst>
            <pc:docMk/>
            <pc:sldMk cId="334331324" sldId="306"/>
            <ac:picMk id="2062" creationId="{4025609B-7C1F-7F21-C3E9-3214F72AE323}"/>
          </ac:picMkLst>
        </pc:picChg>
        <pc:picChg chg="add mod">
          <ac:chgData name="Gregorio Ariel Guerrero Moral" userId="82482f2c-2662-4bc3-b06e-2fa762521b9f" providerId="ADAL" clId="{E31E1CD7-74FB-476D-ABF9-8567E8891686}" dt="2023-05-11T15:39:12.664" v="3398" actId="1076"/>
          <ac:picMkLst>
            <pc:docMk/>
            <pc:sldMk cId="334331324" sldId="306"/>
            <ac:picMk id="2064" creationId="{9EC7CD64-7B2F-3145-E694-1E8F0F435B76}"/>
          </ac:picMkLst>
        </pc:picChg>
        <pc:picChg chg="add mod">
          <ac:chgData name="Gregorio Ariel Guerrero Moral" userId="82482f2c-2662-4bc3-b06e-2fa762521b9f" providerId="ADAL" clId="{E31E1CD7-74FB-476D-ABF9-8567E8891686}" dt="2023-05-11T15:40:25.117" v="3416" actId="1076"/>
          <ac:picMkLst>
            <pc:docMk/>
            <pc:sldMk cId="334331324" sldId="306"/>
            <ac:picMk id="2066" creationId="{23D7D300-3140-72CE-0D13-6E3E9B49C279}"/>
          </ac:picMkLst>
        </pc:picChg>
        <pc:picChg chg="add mod">
          <ac:chgData name="Gregorio Ariel Guerrero Moral" userId="82482f2c-2662-4bc3-b06e-2fa762521b9f" providerId="ADAL" clId="{E31E1CD7-74FB-476D-ABF9-8567E8891686}" dt="2023-05-11T16:18:05.360" v="3507" actId="1076"/>
          <ac:picMkLst>
            <pc:docMk/>
            <pc:sldMk cId="334331324" sldId="306"/>
            <ac:picMk id="2068" creationId="{A2B86DCE-5DE6-BBED-3BDB-4BA46B6F50FD}"/>
          </ac:picMkLst>
        </pc:picChg>
        <pc:picChg chg="add del">
          <ac:chgData name="Gregorio Ariel Guerrero Moral" userId="82482f2c-2662-4bc3-b06e-2fa762521b9f" providerId="ADAL" clId="{E31E1CD7-74FB-476D-ABF9-8567E8891686}" dt="2023-05-11T16:17:53.207" v="3504" actId="478"/>
          <ac:picMkLst>
            <pc:docMk/>
            <pc:sldMk cId="334331324" sldId="306"/>
            <ac:picMk id="2070" creationId="{2FAB284C-E634-2BA0-817B-9412BF61C2C0}"/>
          </ac:picMkLst>
        </pc:picChg>
        <pc:picChg chg="add mod">
          <ac:chgData name="Gregorio Ariel Guerrero Moral" userId="82482f2c-2662-4bc3-b06e-2fa762521b9f" providerId="ADAL" clId="{E31E1CD7-74FB-476D-ABF9-8567E8891686}" dt="2023-05-11T16:19:40.896" v="3559" actId="1076"/>
          <ac:picMkLst>
            <pc:docMk/>
            <pc:sldMk cId="334331324" sldId="306"/>
            <ac:picMk id="2072" creationId="{50D3C6C5-E07A-8C76-A5EA-0714BED6F623}"/>
          </ac:picMkLst>
        </pc:picChg>
      </pc:sldChg>
      <pc:sldChg chg="del">
        <pc:chgData name="Gregorio Ariel Guerrero Moral" userId="82482f2c-2662-4bc3-b06e-2fa762521b9f" providerId="ADAL" clId="{E31E1CD7-74FB-476D-ABF9-8567E8891686}" dt="2023-05-10T18:28:21.468" v="49" actId="47"/>
        <pc:sldMkLst>
          <pc:docMk/>
          <pc:sldMk cId="2041965731" sldId="306"/>
        </pc:sldMkLst>
      </pc:sldChg>
      <pc:sldChg chg="addSp delSp modSp new mod modNotesTx">
        <pc:chgData name="Gregorio Ariel Guerrero Moral" userId="82482f2c-2662-4bc3-b06e-2fa762521b9f" providerId="ADAL" clId="{E31E1CD7-74FB-476D-ABF9-8567E8891686}" dt="2023-05-11T20:44:51.270" v="4885" actId="478"/>
        <pc:sldMkLst>
          <pc:docMk/>
          <pc:sldMk cId="793537383" sldId="307"/>
        </pc:sldMkLst>
        <pc:spChg chg="del">
          <ac:chgData name="Gregorio Ariel Guerrero Moral" userId="82482f2c-2662-4bc3-b06e-2fa762521b9f" providerId="ADAL" clId="{E31E1CD7-74FB-476D-ABF9-8567E8891686}" dt="2023-05-11T15:03:42.768" v="2949"/>
          <ac:spMkLst>
            <pc:docMk/>
            <pc:sldMk cId="793537383" sldId="307"/>
            <ac:spMk id="2" creationId="{BEB7B295-4C3A-DDC4-2FCE-B34E2B435DBE}"/>
          </ac:spMkLst>
        </pc:spChg>
        <pc:spChg chg="del">
          <ac:chgData name="Gregorio Ariel Guerrero Moral" userId="82482f2c-2662-4bc3-b06e-2fa762521b9f" providerId="ADAL" clId="{E31E1CD7-74FB-476D-ABF9-8567E8891686}" dt="2023-05-11T15:04:01.847" v="2950"/>
          <ac:spMkLst>
            <pc:docMk/>
            <pc:sldMk cId="793537383" sldId="307"/>
            <ac:spMk id="3" creationId="{059C399F-F749-2766-B5E0-70739BD7213F}"/>
          </ac:spMkLst>
        </pc:spChg>
        <pc:spChg chg="del">
          <ac:chgData name="Gregorio Ariel Guerrero Moral" userId="82482f2c-2662-4bc3-b06e-2fa762521b9f" providerId="ADAL" clId="{E31E1CD7-74FB-476D-ABF9-8567E8891686}" dt="2023-05-11T15:04:13.053" v="2952" actId="478"/>
          <ac:spMkLst>
            <pc:docMk/>
            <pc:sldMk cId="793537383" sldId="307"/>
            <ac:spMk id="4" creationId="{1C333A22-134A-18C0-5793-829BBC63C7B5}"/>
          </ac:spMkLst>
        </pc:spChg>
        <pc:spChg chg="add mod">
          <ac:chgData name="Gregorio Ariel Guerrero Moral" userId="82482f2c-2662-4bc3-b06e-2fa762521b9f" providerId="ADAL" clId="{E31E1CD7-74FB-476D-ABF9-8567E8891686}" dt="2023-05-11T15:04:54.325" v="2959" actId="1076"/>
          <ac:spMkLst>
            <pc:docMk/>
            <pc:sldMk cId="793537383" sldId="307"/>
            <ac:spMk id="5" creationId="{B516173A-BDC6-18E6-89E7-90272C82825C}"/>
          </ac:spMkLst>
        </pc:spChg>
        <pc:spChg chg="add del mod">
          <ac:chgData name="Gregorio Ariel Guerrero Moral" userId="82482f2c-2662-4bc3-b06e-2fa762521b9f" providerId="ADAL" clId="{E31E1CD7-74FB-476D-ABF9-8567E8891686}" dt="2023-05-11T15:04:07.238" v="2951" actId="478"/>
          <ac:spMkLst>
            <pc:docMk/>
            <pc:sldMk cId="793537383" sldId="307"/>
            <ac:spMk id="6" creationId="{16A1D57E-C0ED-8784-EA64-55925E8E6B5C}"/>
          </ac:spMkLst>
        </pc:spChg>
        <pc:spChg chg="add del">
          <ac:chgData name="Gregorio Ariel Guerrero Moral" userId="82482f2c-2662-4bc3-b06e-2fa762521b9f" providerId="ADAL" clId="{E31E1CD7-74FB-476D-ABF9-8567E8891686}" dt="2023-05-11T15:04:22.267" v="2954"/>
          <ac:spMkLst>
            <pc:docMk/>
            <pc:sldMk cId="793537383" sldId="307"/>
            <ac:spMk id="7" creationId="{5156E09A-1682-DA50-D087-AFC0D68BA1A5}"/>
          </ac:spMkLst>
        </pc:spChg>
        <pc:spChg chg="add">
          <ac:chgData name="Gregorio Ariel Guerrero Moral" userId="82482f2c-2662-4bc3-b06e-2fa762521b9f" providerId="ADAL" clId="{E31E1CD7-74FB-476D-ABF9-8567E8891686}" dt="2023-05-11T15:04:28.162" v="2955"/>
          <ac:spMkLst>
            <pc:docMk/>
            <pc:sldMk cId="793537383" sldId="307"/>
            <ac:spMk id="8" creationId="{AEFD907B-2F1C-088F-A91C-295113752F94}"/>
          </ac:spMkLst>
        </pc:spChg>
        <pc:spChg chg="add del mod">
          <ac:chgData name="Gregorio Ariel Guerrero Moral" userId="82482f2c-2662-4bc3-b06e-2fa762521b9f" providerId="ADAL" clId="{E31E1CD7-74FB-476D-ABF9-8567E8891686}" dt="2023-05-11T15:04:42.955" v="2957"/>
          <ac:spMkLst>
            <pc:docMk/>
            <pc:sldMk cId="793537383" sldId="307"/>
            <ac:spMk id="9" creationId="{2D15D648-BB17-92CB-2FAF-3F0A422095EF}"/>
          </ac:spMkLst>
        </pc:spChg>
        <pc:spChg chg="add del mod">
          <ac:chgData name="Gregorio Ariel Guerrero Moral" userId="82482f2c-2662-4bc3-b06e-2fa762521b9f" providerId="ADAL" clId="{E31E1CD7-74FB-476D-ABF9-8567E8891686}" dt="2023-05-11T15:04:57.814" v="2961"/>
          <ac:spMkLst>
            <pc:docMk/>
            <pc:sldMk cId="793537383" sldId="307"/>
            <ac:spMk id="10" creationId="{4343F5BC-A2FD-8387-289B-F9D4C55DDE04}"/>
          </ac:spMkLst>
        </pc:spChg>
        <pc:spChg chg="add mod">
          <ac:chgData name="Gregorio Ariel Guerrero Moral" userId="82482f2c-2662-4bc3-b06e-2fa762521b9f" providerId="ADAL" clId="{E31E1CD7-74FB-476D-ABF9-8567E8891686}" dt="2023-05-11T20:11:36.288" v="4713" actId="14100"/>
          <ac:spMkLst>
            <pc:docMk/>
            <pc:sldMk cId="793537383" sldId="307"/>
            <ac:spMk id="14" creationId="{51C3659B-4564-013B-AE1A-5063579DC77C}"/>
          </ac:spMkLst>
        </pc:spChg>
        <pc:spChg chg="add del mod">
          <ac:chgData name="Gregorio Ariel Guerrero Moral" userId="82482f2c-2662-4bc3-b06e-2fa762521b9f" providerId="ADAL" clId="{E31E1CD7-74FB-476D-ABF9-8567E8891686}" dt="2023-05-11T20:37:11.402" v="4841" actId="22"/>
          <ac:spMkLst>
            <pc:docMk/>
            <pc:sldMk cId="793537383" sldId="307"/>
            <ac:spMk id="19" creationId="{A9DB2E1A-6BA5-4251-FD52-F65D4EC07300}"/>
          </ac:spMkLst>
        </pc:spChg>
        <pc:spChg chg="add del mod">
          <ac:chgData name="Gregorio Ariel Guerrero Moral" userId="82482f2c-2662-4bc3-b06e-2fa762521b9f" providerId="ADAL" clId="{E31E1CD7-74FB-476D-ABF9-8567E8891686}" dt="2023-05-11T20:44:51.270" v="4885" actId="478"/>
          <ac:spMkLst>
            <pc:docMk/>
            <pc:sldMk cId="793537383" sldId="307"/>
            <ac:spMk id="21" creationId="{7A69AFAC-B574-D1B7-330B-4A3BA69600AD}"/>
          </ac:spMkLst>
        </pc:spChg>
        <pc:spChg chg="add del mod">
          <ac:chgData name="Gregorio Ariel Guerrero Moral" userId="82482f2c-2662-4bc3-b06e-2fa762521b9f" providerId="ADAL" clId="{E31E1CD7-74FB-476D-ABF9-8567E8891686}" dt="2023-05-11T20:44:51.270" v="4885" actId="478"/>
          <ac:spMkLst>
            <pc:docMk/>
            <pc:sldMk cId="793537383" sldId="307"/>
            <ac:spMk id="23" creationId="{6D110203-9923-5C0F-0C4D-88B7120DD324}"/>
          </ac:spMkLst>
        </pc:spChg>
        <pc:graphicFrameChg chg="add mod modGraphic">
          <ac:chgData name="Gregorio Ariel Guerrero Moral" userId="82482f2c-2662-4bc3-b06e-2fa762521b9f" providerId="ADAL" clId="{E31E1CD7-74FB-476D-ABF9-8567E8891686}" dt="2023-05-11T20:11:43.818" v="4715" actId="1076"/>
          <ac:graphicFrameMkLst>
            <pc:docMk/>
            <pc:sldMk cId="793537383" sldId="307"/>
            <ac:graphicFrameMk id="13" creationId="{BD94C70B-58A6-6326-7896-0587DE8F3A4F}"/>
          </ac:graphicFrameMkLst>
        </pc:graphicFrameChg>
        <pc:picChg chg="add mod">
          <ac:chgData name="Gregorio Ariel Guerrero Moral" userId="82482f2c-2662-4bc3-b06e-2fa762521b9f" providerId="ADAL" clId="{E31E1CD7-74FB-476D-ABF9-8567E8891686}" dt="2023-05-11T20:44:42.582" v="4884" actId="14100"/>
          <ac:picMkLst>
            <pc:docMk/>
            <pc:sldMk cId="793537383" sldId="307"/>
            <ac:picMk id="12" creationId="{27BCFBAF-FDA9-0FCA-D783-11E64B386141}"/>
          </ac:picMkLst>
        </pc:picChg>
        <pc:picChg chg="add del mod">
          <ac:chgData name="Gregorio Ariel Guerrero Moral" userId="82482f2c-2662-4bc3-b06e-2fa762521b9f" providerId="ADAL" clId="{E31E1CD7-74FB-476D-ABF9-8567E8891686}" dt="2023-05-11T20:44:33.024" v="4880" actId="478"/>
          <ac:picMkLst>
            <pc:docMk/>
            <pc:sldMk cId="793537383" sldId="307"/>
            <ac:picMk id="15" creationId="{AE82DCC9-4E4C-13B7-F496-54E80482A1DF}"/>
          </ac:picMkLst>
        </pc:picChg>
        <pc:picChg chg="add del mod">
          <ac:chgData name="Gregorio Ariel Guerrero Moral" userId="82482f2c-2662-4bc3-b06e-2fa762521b9f" providerId="ADAL" clId="{E31E1CD7-74FB-476D-ABF9-8567E8891686}" dt="2023-05-11T20:44:33.024" v="4880" actId="478"/>
          <ac:picMkLst>
            <pc:docMk/>
            <pc:sldMk cId="793537383" sldId="307"/>
            <ac:picMk id="16" creationId="{04F1BCAC-E405-D08F-CAAB-96D0F88D64AE}"/>
          </ac:picMkLst>
        </pc:picChg>
        <pc:picChg chg="add del mod">
          <ac:chgData name="Gregorio Ariel Guerrero Moral" userId="82482f2c-2662-4bc3-b06e-2fa762521b9f" providerId="ADAL" clId="{E31E1CD7-74FB-476D-ABF9-8567E8891686}" dt="2023-05-11T20:44:33.024" v="4880" actId="478"/>
          <ac:picMkLst>
            <pc:docMk/>
            <pc:sldMk cId="793537383" sldId="307"/>
            <ac:picMk id="17" creationId="{B39E71E3-D162-DA86-D711-6457BF4FBF5A}"/>
          </ac:picMkLst>
        </pc:picChg>
        <pc:picChg chg="add del mod">
          <ac:chgData name="Gregorio Ariel Guerrero Moral" userId="82482f2c-2662-4bc3-b06e-2fa762521b9f" providerId="ADAL" clId="{E31E1CD7-74FB-476D-ABF9-8567E8891686}" dt="2023-05-11T15:09:57.296" v="2990" actId="478"/>
          <ac:picMkLst>
            <pc:docMk/>
            <pc:sldMk cId="793537383" sldId="307"/>
            <ac:picMk id="1036" creationId="{EBAD7DE3-766E-6EF9-8EAA-96D8E3196FC5}"/>
          </ac:picMkLst>
        </pc:picChg>
        <pc:picChg chg="add del mod">
          <ac:chgData name="Gregorio Ariel Guerrero Moral" userId="82482f2c-2662-4bc3-b06e-2fa762521b9f" providerId="ADAL" clId="{E31E1CD7-74FB-476D-ABF9-8567E8891686}" dt="2023-05-11T20:44:35.944" v="4881" actId="478"/>
          <ac:picMkLst>
            <pc:docMk/>
            <pc:sldMk cId="793537383" sldId="307"/>
            <ac:picMk id="1038" creationId="{969BB1AF-D8FB-1ADA-ED98-F06E21B5092F}"/>
          </ac:picMkLst>
        </pc:picChg>
      </pc:sldChg>
      <pc:sldChg chg="del">
        <pc:chgData name="Gregorio Ariel Guerrero Moral" userId="82482f2c-2662-4bc3-b06e-2fa762521b9f" providerId="ADAL" clId="{E31E1CD7-74FB-476D-ABF9-8567E8891686}" dt="2023-05-10T18:28:21.468" v="49" actId="47"/>
        <pc:sldMkLst>
          <pc:docMk/>
          <pc:sldMk cId="2029028143" sldId="307"/>
        </pc:sldMkLst>
      </pc:sldChg>
      <pc:sldChg chg="addSp delSp modSp add mod">
        <pc:chgData name="Gregorio Ariel Guerrero Moral" userId="82482f2c-2662-4bc3-b06e-2fa762521b9f" providerId="ADAL" clId="{E31E1CD7-74FB-476D-ABF9-8567E8891686}" dt="2023-05-11T16:56:27.502" v="3894" actId="1076"/>
        <pc:sldMkLst>
          <pc:docMk/>
          <pc:sldMk cId="2502802696" sldId="308"/>
        </pc:sldMkLst>
        <pc:spChg chg="mod">
          <ac:chgData name="Gregorio Ariel Guerrero Moral" userId="82482f2c-2662-4bc3-b06e-2fa762521b9f" providerId="ADAL" clId="{E31E1CD7-74FB-476D-ABF9-8567E8891686}" dt="2023-05-11T16:42:43.472" v="3747" actId="1076"/>
          <ac:spMkLst>
            <pc:docMk/>
            <pc:sldMk cId="2502802696" sldId="308"/>
            <ac:spMk id="3" creationId="{31E01108-2C86-4177-830D-F8311A4308CF}"/>
          </ac:spMkLst>
        </pc:spChg>
        <pc:spChg chg="mod">
          <ac:chgData name="Gregorio Ariel Guerrero Moral" userId="82482f2c-2662-4bc3-b06e-2fa762521b9f" providerId="ADAL" clId="{E31E1CD7-74FB-476D-ABF9-8567E8891686}" dt="2023-05-11T16:22:19.290" v="3595" actId="20577"/>
          <ac:spMkLst>
            <pc:docMk/>
            <pc:sldMk cId="2502802696" sldId="308"/>
            <ac:spMk id="4" creationId="{600DF06A-CACB-3337-F37A-012F4E030F40}"/>
          </ac:spMkLst>
        </pc:spChg>
        <pc:spChg chg="del">
          <ac:chgData name="Gregorio Ariel Guerrero Moral" userId="82482f2c-2662-4bc3-b06e-2fa762521b9f" providerId="ADAL" clId="{E31E1CD7-74FB-476D-ABF9-8567E8891686}" dt="2023-05-11T16:22:26.078" v="3596" actId="478"/>
          <ac:spMkLst>
            <pc:docMk/>
            <pc:sldMk cId="2502802696" sldId="308"/>
            <ac:spMk id="5" creationId="{C5DA8EC6-233B-ED06-6D0F-87FF3191F196}"/>
          </ac:spMkLst>
        </pc:spChg>
        <pc:spChg chg="del">
          <ac:chgData name="Gregorio Ariel Guerrero Moral" userId="82482f2c-2662-4bc3-b06e-2fa762521b9f" providerId="ADAL" clId="{E31E1CD7-74FB-476D-ABF9-8567E8891686}" dt="2023-05-11T16:21:51.870" v="3562" actId="478"/>
          <ac:spMkLst>
            <pc:docMk/>
            <pc:sldMk cId="2502802696" sldId="308"/>
            <ac:spMk id="8" creationId="{34AB8C36-C00F-946D-5F59-E0E7AB8CDEFC}"/>
          </ac:spMkLst>
        </pc:spChg>
        <pc:spChg chg="del">
          <ac:chgData name="Gregorio Ariel Guerrero Moral" userId="82482f2c-2662-4bc3-b06e-2fa762521b9f" providerId="ADAL" clId="{E31E1CD7-74FB-476D-ABF9-8567E8891686}" dt="2023-05-11T16:21:51.870" v="3562" actId="478"/>
          <ac:spMkLst>
            <pc:docMk/>
            <pc:sldMk cId="2502802696" sldId="308"/>
            <ac:spMk id="9" creationId="{1B9C82C3-D2BB-D9BF-F4CB-6EC510A99875}"/>
          </ac:spMkLst>
        </pc:spChg>
        <pc:spChg chg="del">
          <ac:chgData name="Gregorio Ariel Guerrero Moral" userId="82482f2c-2662-4bc3-b06e-2fa762521b9f" providerId="ADAL" clId="{E31E1CD7-74FB-476D-ABF9-8567E8891686}" dt="2023-05-11T16:21:51.870" v="3562" actId="478"/>
          <ac:spMkLst>
            <pc:docMk/>
            <pc:sldMk cId="2502802696" sldId="308"/>
            <ac:spMk id="10" creationId="{F6FBDEF0-5780-BB21-34D6-C9F35C521373}"/>
          </ac:spMkLst>
        </pc:spChg>
        <pc:spChg chg="del">
          <ac:chgData name="Gregorio Ariel Guerrero Moral" userId="82482f2c-2662-4bc3-b06e-2fa762521b9f" providerId="ADAL" clId="{E31E1CD7-74FB-476D-ABF9-8567E8891686}" dt="2023-05-11T16:21:42.395" v="3561" actId="478"/>
          <ac:spMkLst>
            <pc:docMk/>
            <pc:sldMk cId="2502802696" sldId="308"/>
            <ac:spMk id="11" creationId="{55681D3A-F199-3CFF-C8E3-4D7E0D7FD65F}"/>
          </ac:spMkLst>
        </pc:spChg>
        <pc:spChg chg="del">
          <ac:chgData name="Gregorio Ariel Guerrero Moral" userId="82482f2c-2662-4bc3-b06e-2fa762521b9f" providerId="ADAL" clId="{E31E1CD7-74FB-476D-ABF9-8567E8891686}" dt="2023-05-11T16:21:42.395" v="3561" actId="478"/>
          <ac:spMkLst>
            <pc:docMk/>
            <pc:sldMk cId="2502802696" sldId="308"/>
            <ac:spMk id="12" creationId="{BFB8488E-7EF6-2640-E242-16F6DC0E46E9}"/>
          </ac:spMkLst>
        </pc:spChg>
        <pc:spChg chg="del">
          <ac:chgData name="Gregorio Ariel Guerrero Moral" userId="82482f2c-2662-4bc3-b06e-2fa762521b9f" providerId="ADAL" clId="{E31E1CD7-74FB-476D-ABF9-8567E8891686}" dt="2023-05-11T16:21:42.395" v="3561" actId="478"/>
          <ac:spMkLst>
            <pc:docMk/>
            <pc:sldMk cId="2502802696" sldId="308"/>
            <ac:spMk id="16" creationId="{4747C3EC-A14C-F551-3AAF-34CD1B9CF34B}"/>
          </ac:spMkLst>
        </pc:spChg>
        <pc:spChg chg="del">
          <ac:chgData name="Gregorio Ariel Guerrero Moral" userId="82482f2c-2662-4bc3-b06e-2fa762521b9f" providerId="ADAL" clId="{E31E1CD7-74FB-476D-ABF9-8567E8891686}" dt="2023-05-11T16:21:51.870" v="3562" actId="478"/>
          <ac:spMkLst>
            <pc:docMk/>
            <pc:sldMk cId="2502802696" sldId="308"/>
            <ac:spMk id="18" creationId="{03A27AF3-29D4-F94D-8ABA-03FF4C724971}"/>
          </ac:spMkLst>
        </pc:spChg>
        <pc:spChg chg="add del">
          <ac:chgData name="Gregorio Ariel Guerrero Moral" userId="82482f2c-2662-4bc3-b06e-2fa762521b9f" providerId="ADAL" clId="{E31E1CD7-74FB-476D-ABF9-8567E8891686}" dt="2023-05-11T16:29:10.941" v="3622" actId="22"/>
          <ac:spMkLst>
            <pc:docMk/>
            <pc:sldMk cId="2502802696" sldId="308"/>
            <ac:spMk id="19" creationId="{053CBC13-D459-F482-3387-44FF0957BBE8}"/>
          </ac:spMkLst>
        </pc:spChg>
        <pc:spChg chg="del">
          <ac:chgData name="Gregorio Ariel Guerrero Moral" userId="82482f2c-2662-4bc3-b06e-2fa762521b9f" providerId="ADAL" clId="{E31E1CD7-74FB-476D-ABF9-8567E8891686}" dt="2023-05-11T16:21:42.395" v="3561" actId="478"/>
          <ac:spMkLst>
            <pc:docMk/>
            <pc:sldMk cId="2502802696" sldId="308"/>
            <ac:spMk id="21" creationId="{F2264573-0402-E9E1-0A91-3CAFB509D758}"/>
          </ac:spMkLst>
        </pc:spChg>
        <pc:spChg chg="add mod">
          <ac:chgData name="Gregorio Ariel Guerrero Moral" userId="82482f2c-2662-4bc3-b06e-2fa762521b9f" providerId="ADAL" clId="{E31E1CD7-74FB-476D-ABF9-8567E8891686}" dt="2023-05-11T16:42:57.347" v="3753" actId="1076"/>
          <ac:spMkLst>
            <pc:docMk/>
            <pc:sldMk cId="2502802696" sldId="308"/>
            <ac:spMk id="24" creationId="{53887925-2C9E-ED7A-B7B5-D7DCEDD6A9F8}"/>
          </ac:spMkLst>
        </pc:spChg>
        <pc:spChg chg="add mod">
          <ac:chgData name="Gregorio Ariel Guerrero Moral" userId="82482f2c-2662-4bc3-b06e-2fa762521b9f" providerId="ADAL" clId="{E31E1CD7-74FB-476D-ABF9-8567E8891686}" dt="2023-05-11T16:42:50.192" v="3750" actId="1076"/>
          <ac:spMkLst>
            <pc:docMk/>
            <pc:sldMk cId="2502802696" sldId="308"/>
            <ac:spMk id="26" creationId="{4C08F7A9-06ED-8F81-A8C3-43D7E97D1172}"/>
          </ac:spMkLst>
        </pc:spChg>
        <pc:spChg chg="del">
          <ac:chgData name="Gregorio Ariel Guerrero Moral" userId="82482f2c-2662-4bc3-b06e-2fa762521b9f" providerId="ADAL" clId="{E31E1CD7-74FB-476D-ABF9-8567E8891686}" dt="2023-05-11T16:21:51.870" v="3562" actId="478"/>
          <ac:spMkLst>
            <pc:docMk/>
            <pc:sldMk cId="2502802696" sldId="308"/>
            <ac:spMk id="27" creationId="{5219F628-5C93-A0CD-1792-E8D8B762FF3F}"/>
          </ac:spMkLst>
        </pc:spChg>
        <pc:spChg chg="del">
          <ac:chgData name="Gregorio Ariel Guerrero Moral" userId="82482f2c-2662-4bc3-b06e-2fa762521b9f" providerId="ADAL" clId="{E31E1CD7-74FB-476D-ABF9-8567E8891686}" dt="2023-05-11T16:21:51.870" v="3562" actId="478"/>
          <ac:spMkLst>
            <pc:docMk/>
            <pc:sldMk cId="2502802696" sldId="308"/>
            <ac:spMk id="28" creationId="{A1819A8B-C6EE-BC37-5D42-D4FF5048204F}"/>
          </ac:spMkLst>
        </pc:spChg>
        <pc:spChg chg="del">
          <ac:chgData name="Gregorio Ariel Guerrero Moral" userId="82482f2c-2662-4bc3-b06e-2fa762521b9f" providerId="ADAL" clId="{E31E1CD7-74FB-476D-ABF9-8567E8891686}" dt="2023-05-11T16:21:51.870" v="3562" actId="478"/>
          <ac:spMkLst>
            <pc:docMk/>
            <pc:sldMk cId="2502802696" sldId="308"/>
            <ac:spMk id="29" creationId="{04F2E32F-148A-3116-9CCF-6ADDD7C66AFF}"/>
          </ac:spMkLst>
        </pc:spChg>
        <pc:spChg chg="add mod">
          <ac:chgData name="Gregorio Ariel Guerrero Moral" userId="82482f2c-2662-4bc3-b06e-2fa762521b9f" providerId="ADAL" clId="{E31E1CD7-74FB-476D-ABF9-8567E8891686}" dt="2023-05-11T16:42:54.992" v="3752" actId="1076"/>
          <ac:spMkLst>
            <pc:docMk/>
            <pc:sldMk cId="2502802696" sldId="308"/>
            <ac:spMk id="31" creationId="{B1AA0088-9C1D-8C9E-9D08-183091093914}"/>
          </ac:spMkLst>
        </pc:spChg>
        <pc:spChg chg="add mod">
          <ac:chgData name="Gregorio Ariel Guerrero Moral" userId="82482f2c-2662-4bc3-b06e-2fa762521b9f" providerId="ADAL" clId="{E31E1CD7-74FB-476D-ABF9-8567E8891686}" dt="2023-05-11T16:40:31.785" v="3701" actId="1076"/>
          <ac:spMkLst>
            <pc:docMk/>
            <pc:sldMk cId="2502802696" sldId="308"/>
            <ac:spMk id="33" creationId="{A080ED0C-0781-A4DF-A0A8-C123A46CAD2F}"/>
          </ac:spMkLst>
        </pc:spChg>
        <pc:spChg chg="add mod">
          <ac:chgData name="Gregorio Ariel Guerrero Moral" userId="82482f2c-2662-4bc3-b06e-2fa762521b9f" providerId="ADAL" clId="{E31E1CD7-74FB-476D-ABF9-8567E8891686}" dt="2023-05-11T16:42:28.397" v="3745" actId="1076"/>
          <ac:spMkLst>
            <pc:docMk/>
            <pc:sldMk cId="2502802696" sldId="308"/>
            <ac:spMk id="34" creationId="{30CD5936-6A4A-2D0F-A14A-710057625646}"/>
          </ac:spMkLst>
        </pc:spChg>
        <pc:spChg chg="add mod">
          <ac:chgData name="Gregorio Ariel Guerrero Moral" userId="82482f2c-2662-4bc3-b06e-2fa762521b9f" providerId="ADAL" clId="{E31E1CD7-74FB-476D-ABF9-8567E8891686}" dt="2023-05-11T16:47:41.015" v="3809" actId="1076"/>
          <ac:spMkLst>
            <pc:docMk/>
            <pc:sldMk cId="2502802696" sldId="308"/>
            <ac:spMk id="35" creationId="{847EAAC8-35FF-9FB2-F45B-9D21E174E321}"/>
          </ac:spMkLst>
        </pc:spChg>
        <pc:spChg chg="add mod">
          <ac:chgData name="Gregorio Ariel Guerrero Moral" userId="82482f2c-2662-4bc3-b06e-2fa762521b9f" providerId="ADAL" clId="{E31E1CD7-74FB-476D-ABF9-8567E8891686}" dt="2023-05-11T16:50:04.355" v="3869" actId="20577"/>
          <ac:spMkLst>
            <pc:docMk/>
            <pc:sldMk cId="2502802696" sldId="308"/>
            <ac:spMk id="36" creationId="{B23EF788-803B-BE57-A6CB-035B2D6A5B16}"/>
          </ac:spMkLst>
        </pc:spChg>
        <pc:spChg chg="add mod">
          <ac:chgData name="Gregorio Ariel Guerrero Moral" userId="82482f2c-2662-4bc3-b06e-2fa762521b9f" providerId="ADAL" clId="{E31E1CD7-74FB-476D-ABF9-8567E8891686}" dt="2023-05-11T16:56:27.502" v="3894" actId="1076"/>
          <ac:spMkLst>
            <pc:docMk/>
            <pc:sldMk cId="2502802696" sldId="308"/>
            <ac:spMk id="40" creationId="{985CB699-3E95-3B37-0B5D-C8D8C5AECC9C}"/>
          </ac:spMkLst>
        </pc:spChg>
        <pc:picChg chg="del">
          <ac:chgData name="Gregorio Ariel Guerrero Moral" userId="82482f2c-2662-4bc3-b06e-2fa762521b9f" providerId="ADAL" clId="{E31E1CD7-74FB-476D-ABF9-8567E8891686}" dt="2023-05-11T16:21:42.395" v="3561" actId="478"/>
          <ac:picMkLst>
            <pc:docMk/>
            <pc:sldMk cId="2502802696" sldId="308"/>
            <ac:picMk id="6" creationId="{DE7BFBE2-482F-DF9C-DB66-5A4C3528B8C4}"/>
          </ac:picMkLst>
        </pc:picChg>
        <pc:picChg chg="add mod">
          <ac:chgData name="Gregorio Ariel Guerrero Moral" userId="82482f2c-2662-4bc3-b06e-2fa762521b9f" providerId="ADAL" clId="{E31E1CD7-74FB-476D-ABF9-8567E8891686}" dt="2023-05-11T16:42:45.481" v="3748" actId="1076"/>
          <ac:picMkLst>
            <pc:docMk/>
            <pc:sldMk cId="2502802696" sldId="308"/>
            <ac:picMk id="13" creationId="{F690EBCC-1627-C085-79DB-AD27A867B565}"/>
          </ac:picMkLst>
        </pc:picChg>
        <pc:picChg chg="add mod">
          <ac:chgData name="Gregorio Ariel Guerrero Moral" userId="82482f2c-2662-4bc3-b06e-2fa762521b9f" providerId="ADAL" clId="{E31E1CD7-74FB-476D-ABF9-8567E8891686}" dt="2023-05-11T16:42:47.200" v="3749" actId="1076"/>
          <ac:picMkLst>
            <pc:docMk/>
            <pc:sldMk cId="2502802696" sldId="308"/>
            <ac:picMk id="15" creationId="{BE39769F-1D48-E146-118D-9920A358F91E}"/>
          </ac:picMkLst>
        </pc:picChg>
        <pc:picChg chg="del">
          <ac:chgData name="Gregorio Ariel Guerrero Moral" userId="82482f2c-2662-4bc3-b06e-2fa762521b9f" providerId="ADAL" clId="{E31E1CD7-74FB-476D-ABF9-8567E8891686}" dt="2023-05-11T16:21:42.395" v="3561" actId="478"/>
          <ac:picMkLst>
            <pc:docMk/>
            <pc:sldMk cId="2502802696" sldId="308"/>
            <ac:picMk id="20" creationId="{D687F41F-6CE2-2EDF-A6C6-A0AC57C4A724}"/>
          </ac:picMkLst>
        </pc:picChg>
        <pc:picChg chg="del">
          <ac:chgData name="Gregorio Ariel Guerrero Moral" userId="82482f2c-2662-4bc3-b06e-2fa762521b9f" providerId="ADAL" clId="{E31E1CD7-74FB-476D-ABF9-8567E8891686}" dt="2023-05-11T16:21:42.395" v="3561" actId="478"/>
          <ac:picMkLst>
            <pc:docMk/>
            <pc:sldMk cId="2502802696" sldId="308"/>
            <ac:picMk id="23" creationId="{A06C64EC-21DD-DD63-7D16-8AE6D09964EF}"/>
          </ac:picMkLst>
        </pc:picChg>
        <pc:picChg chg="add mod ord">
          <ac:chgData name="Gregorio Ariel Guerrero Moral" userId="82482f2c-2662-4bc3-b06e-2fa762521b9f" providerId="ADAL" clId="{E31E1CD7-74FB-476D-ABF9-8567E8891686}" dt="2023-05-11T16:55:41.926" v="3890" actId="1076"/>
          <ac:picMkLst>
            <pc:docMk/>
            <pc:sldMk cId="2502802696" sldId="308"/>
            <ac:picMk id="37" creationId="{13068F03-E0BA-AA33-6E87-C52798F05C46}"/>
          </ac:picMkLst>
        </pc:picChg>
        <pc:picChg chg="add mod ord">
          <ac:chgData name="Gregorio Ariel Guerrero Moral" userId="82482f2c-2662-4bc3-b06e-2fa762521b9f" providerId="ADAL" clId="{E31E1CD7-74FB-476D-ABF9-8567E8891686}" dt="2023-05-11T16:55:44.551" v="3891" actId="1076"/>
          <ac:picMkLst>
            <pc:docMk/>
            <pc:sldMk cId="2502802696" sldId="308"/>
            <ac:picMk id="38" creationId="{1584698C-8D1B-D033-9073-B39120DA58F9}"/>
          </ac:picMkLst>
        </pc:picChg>
        <pc:picChg chg="del">
          <ac:chgData name="Gregorio Ariel Guerrero Moral" userId="82482f2c-2662-4bc3-b06e-2fa762521b9f" providerId="ADAL" clId="{E31E1CD7-74FB-476D-ABF9-8567E8891686}" dt="2023-05-11T16:21:42.395" v="3561" actId="478"/>
          <ac:picMkLst>
            <pc:docMk/>
            <pc:sldMk cId="2502802696" sldId="308"/>
            <ac:picMk id="2050" creationId="{398EC04A-F54C-4FFF-744B-C20C1B7BB3A8}"/>
          </ac:picMkLst>
        </pc:picChg>
        <pc:picChg chg="del">
          <ac:chgData name="Gregorio Ariel Guerrero Moral" userId="82482f2c-2662-4bc3-b06e-2fa762521b9f" providerId="ADAL" clId="{E31E1CD7-74FB-476D-ABF9-8567E8891686}" dt="2023-05-11T16:21:42.395" v="3561" actId="478"/>
          <ac:picMkLst>
            <pc:docMk/>
            <pc:sldMk cId="2502802696" sldId="308"/>
            <ac:picMk id="2052" creationId="{1A00A0F7-20C4-5A6E-5192-8C32C8F1D2F7}"/>
          </ac:picMkLst>
        </pc:picChg>
        <pc:picChg chg="del">
          <ac:chgData name="Gregorio Ariel Guerrero Moral" userId="82482f2c-2662-4bc3-b06e-2fa762521b9f" providerId="ADAL" clId="{E31E1CD7-74FB-476D-ABF9-8567E8891686}" dt="2023-05-11T16:21:42.395" v="3561" actId="478"/>
          <ac:picMkLst>
            <pc:docMk/>
            <pc:sldMk cId="2502802696" sldId="308"/>
            <ac:picMk id="2058" creationId="{1732D43A-7C4A-BF9E-B501-8AF2DB9F7B39}"/>
          </ac:picMkLst>
        </pc:picChg>
        <pc:picChg chg="del">
          <ac:chgData name="Gregorio Ariel Guerrero Moral" userId="82482f2c-2662-4bc3-b06e-2fa762521b9f" providerId="ADAL" clId="{E31E1CD7-74FB-476D-ABF9-8567E8891686}" dt="2023-05-11T16:21:42.395" v="3561" actId="478"/>
          <ac:picMkLst>
            <pc:docMk/>
            <pc:sldMk cId="2502802696" sldId="308"/>
            <ac:picMk id="2060" creationId="{EAFB7E39-2196-F2FF-D392-6712A6892AAB}"/>
          </ac:picMkLst>
        </pc:picChg>
        <pc:picChg chg="del">
          <ac:chgData name="Gregorio Ariel Guerrero Moral" userId="82482f2c-2662-4bc3-b06e-2fa762521b9f" providerId="ADAL" clId="{E31E1CD7-74FB-476D-ABF9-8567E8891686}" dt="2023-05-11T16:21:42.395" v="3561" actId="478"/>
          <ac:picMkLst>
            <pc:docMk/>
            <pc:sldMk cId="2502802696" sldId="308"/>
            <ac:picMk id="2062" creationId="{4025609B-7C1F-7F21-C3E9-3214F72AE323}"/>
          </ac:picMkLst>
        </pc:picChg>
        <pc:picChg chg="del">
          <ac:chgData name="Gregorio Ariel Guerrero Moral" userId="82482f2c-2662-4bc3-b06e-2fa762521b9f" providerId="ADAL" clId="{E31E1CD7-74FB-476D-ABF9-8567E8891686}" dt="2023-05-11T16:21:42.395" v="3561" actId="478"/>
          <ac:picMkLst>
            <pc:docMk/>
            <pc:sldMk cId="2502802696" sldId="308"/>
            <ac:picMk id="2064" creationId="{9EC7CD64-7B2F-3145-E694-1E8F0F435B76}"/>
          </ac:picMkLst>
        </pc:picChg>
        <pc:picChg chg="del">
          <ac:chgData name="Gregorio Ariel Guerrero Moral" userId="82482f2c-2662-4bc3-b06e-2fa762521b9f" providerId="ADAL" clId="{E31E1CD7-74FB-476D-ABF9-8567E8891686}" dt="2023-05-11T16:21:42.395" v="3561" actId="478"/>
          <ac:picMkLst>
            <pc:docMk/>
            <pc:sldMk cId="2502802696" sldId="308"/>
            <ac:picMk id="2066" creationId="{23D7D300-3140-72CE-0D13-6E3E9B49C279}"/>
          </ac:picMkLst>
        </pc:picChg>
        <pc:picChg chg="del">
          <ac:chgData name="Gregorio Ariel Guerrero Moral" userId="82482f2c-2662-4bc3-b06e-2fa762521b9f" providerId="ADAL" clId="{E31E1CD7-74FB-476D-ABF9-8567E8891686}" dt="2023-05-11T16:21:42.395" v="3561" actId="478"/>
          <ac:picMkLst>
            <pc:docMk/>
            <pc:sldMk cId="2502802696" sldId="308"/>
            <ac:picMk id="2068" creationId="{A2B86DCE-5DE6-BBED-3BDB-4BA46B6F50FD}"/>
          </ac:picMkLst>
        </pc:picChg>
        <pc:picChg chg="del">
          <ac:chgData name="Gregorio Ariel Guerrero Moral" userId="82482f2c-2662-4bc3-b06e-2fa762521b9f" providerId="ADAL" clId="{E31E1CD7-74FB-476D-ABF9-8567E8891686}" dt="2023-05-11T16:21:42.395" v="3561" actId="478"/>
          <ac:picMkLst>
            <pc:docMk/>
            <pc:sldMk cId="2502802696" sldId="308"/>
            <ac:picMk id="2072" creationId="{50D3C6C5-E07A-8C76-A5EA-0714BED6F623}"/>
          </ac:picMkLst>
        </pc:picChg>
        <pc:picChg chg="add del mod">
          <ac:chgData name="Gregorio Ariel Guerrero Moral" userId="82482f2c-2662-4bc3-b06e-2fa762521b9f" providerId="ADAL" clId="{E31E1CD7-74FB-476D-ABF9-8567E8891686}" dt="2023-05-11T16:42:58.682" v="3754" actId="1076"/>
          <ac:picMkLst>
            <pc:docMk/>
            <pc:sldMk cId="2502802696" sldId="308"/>
            <ac:picMk id="3074" creationId="{F3FE7263-23B1-CBC9-8E0C-BBD2A3C2B184}"/>
          </ac:picMkLst>
        </pc:picChg>
        <pc:picChg chg="add mod">
          <ac:chgData name="Gregorio Ariel Guerrero Moral" userId="82482f2c-2662-4bc3-b06e-2fa762521b9f" providerId="ADAL" clId="{E31E1CD7-74FB-476D-ABF9-8567E8891686}" dt="2023-05-11T16:40:29.439" v="3700" actId="14100"/>
          <ac:picMkLst>
            <pc:docMk/>
            <pc:sldMk cId="2502802696" sldId="308"/>
            <ac:picMk id="3076" creationId="{2DFE3E77-B9EB-BBE1-A4EF-FCD489E8CB87}"/>
          </ac:picMkLst>
        </pc:picChg>
        <pc:picChg chg="add mod">
          <ac:chgData name="Gregorio Ariel Guerrero Moral" userId="82482f2c-2662-4bc3-b06e-2fa762521b9f" providerId="ADAL" clId="{E31E1CD7-74FB-476D-ABF9-8567E8891686}" dt="2023-05-11T16:42:30.190" v="3746" actId="1076"/>
          <ac:picMkLst>
            <pc:docMk/>
            <pc:sldMk cId="2502802696" sldId="308"/>
            <ac:picMk id="3078" creationId="{C8440669-8722-5565-857B-1793B1452487}"/>
          </ac:picMkLst>
        </pc:picChg>
        <pc:picChg chg="add mod">
          <ac:chgData name="Gregorio Ariel Guerrero Moral" userId="82482f2c-2662-4bc3-b06e-2fa762521b9f" providerId="ADAL" clId="{E31E1CD7-74FB-476D-ABF9-8567E8891686}" dt="2023-05-11T16:46:47.005" v="3760" actId="1076"/>
          <ac:picMkLst>
            <pc:docMk/>
            <pc:sldMk cId="2502802696" sldId="308"/>
            <ac:picMk id="3080" creationId="{C3094CB2-E90A-C8D3-A92D-C4B02F3D4883}"/>
          </ac:picMkLst>
        </pc:picChg>
        <pc:picChg chg="add del mod">
          <ac:chgData name="Gregorio Ariel Guerrero Moral" userId="82482f2c-2662-4bc3-b06e-2fa762521b9f" providerId="ADAL" clId="{E31E1CD7-74FB-476D-ABF9-8567E8891686}" dt="2023-05-11T16:53:09.294" v="3875" actId="478"/>
          <ac:picMkLst>
            <pc:docMk/>
            <pc:sldMk cId="2502802696" sldId="308"/>
            <ac:picMk id="3082" creationId="{56BA806E-137A-D505-383A-8BA0EC974631}"/>
          </ac:picMkLst>
        </pc:picChg>
      </pc:sldChg>
      <pc:sldChg chg="addSp delSp modSp add mod">
        <pc:chgData name="Gregorio Ariel Guerrero Moral" userId="82482f2c-2662-4bc3-b06e-2fa762521b9f" providerId="ADAL" clId="{E31E1CD7-74FB-476D-ABF9-8567E8891686}" dt="2023-05-11T18:30:57.631" v="3916" actId="1076"/>
        <pc:sldMkLst>
          <pc:docMk/>
          <pc:sldMk cId="1612096570" sldId="309"/>
        </pc:sldMkLst>
        <pc:spChg chg="add del mod">
          <ac:chgData name="Gregorio Ariel Guerrero Moral" userId="82482f2c-2662-4bc3-b06e-2fa762521b9f" providerId="ADAL" clId="{E31E1CD7-74FB-476D-ABF9-8567E8891686}" dt="2023-05-11T18:30:20.689" v="3904" actId="478"/>
          <ac:spMkLst>
            <pc:docMk/>
            <pc:sldMk cId="1612096570" sldId="309"/>
            <ac:spMk id="3" creationId="{F98A826F-91C7-BACB-AA0C-FC8F9531013C}"/>
          </ac:spMkLst>
        </pc:spChg>
        <pc:spChg chg="mod">
          <ac:chgData name="Gregorio Ariel Guerrero Moral" userId="82482f2c-2662-4bc3-b06e-2fa762521b9f" providerId="ADAL" clId="{E31E1CD7-74FB-476D-ABF9-8567E8891686}" dt="2023-05-11T18:30:48.534" v="3912" actId="14100"/>
          <ac:spMkLst>
            <pc:docMk/>
            <pc:sldMk cId="1612096570" sldId="309"/>
            <ac:spMk id="11" creationId="{D695FF55-5ED4-E99A-3671-D45F85A27A8D}"/>
          </ac:spMkLst>
        </pc:spChg>
        <pc:picChg chg="del">
          <ac:chgData name="Gregorio Ariel Guerrero Moral" userId="82482f2c-2662-4bc3-b06e-2fa762521b9f" providerId="ADAL" clId="{E31E1CD7-74FB-476D-ABF9-8567E8891686}" dt="2023-05-11T18:30:08.049" v="3903" actId="478"/>
          <ac:picMkLst>
            <pc:docMk/>
            <pc:sldMk cId="1612096570" sldId="309"/>
            <ac:picMk id="6" creationId="{8941D88F-72F3-90CD-969F-B5DC559240A7}"/>
          </ac:picMkLst>
        </pc:picChg>
        <pc:picChg chg="add mod">
          <ac:chgData name="Gregorio Ariel Guerrero Moral" userId="82482f2c-2662-4bc3-b06e-2fa762521b9f" providerId="ADAL" clId="{E31E1CD7-74FB-476D-ABF9-8567E8891686}" dt="2023-05-11T18:30:57.631" v="3916" actId="1076"/>
          <ac:picMkLst>
            <pc:docMk/>
            <pc:sldMk cId="1612096570" sldId="309"/>
            <ac:picMk id="4098" creationId="{5EDFBB9B-6D4C-F5F2-24D5-29971D513DDF}"/>
          </ac:picMkLst>
        </pc:picChg>
      </pc:sldChg>
      <pc:sldChg chg="del">
        <pc:chgData name="Gregorio Ariel Guerrero Moral" userId="82482f2c-2662-4bc3-b06e-2fa762521b9f" providerId="ADAL" clId="{E31E1CD7-74FB-476D-ABF9-8567E8891686}" dt="2023-05-10T18:28:21.468" v="49" actId="47"/>
        <pc:sldMkLst>
          <pc:docMk/>
          <pc:sldMk cId="1615622497" sldId="309"/>
        </pc:sldMkLst>
      </pc:sldChg>
      <pc:sldChg chg="new del">
        <pc:chgData name="Gregorio Ariel Guerrero Moral" userId="82482f2c-2662-4bc3-b06e-2fa762521b9f" providerId="ADAL" clId="{E31E1CD7-74FB-476D-ABF9-8567E8891686}" dt="2023-05-11T18:29:56.045" v="3901" actId="2696"/>
        <pc:sldMkLst>
          <pc:docMk/>
          <pc:sldMk cId="1827809176" sldId="309"/>
        </pc:sldMkLst>
      </pc:sldChg>
      <pc:sldChg chg="del">
        <pc:chgData name="Gregorio Ariel Guerrero Moral" userId="82482f2c-2662-4bc3-b06e-2fa762521b9f" providerId="ADAL" clId="{E31E1CD7-74FB-476D-ABF9-8567E8891686}" dt="2023-05-10T18:28:21.468" v="49" actId="47"/>
        <pc:sldMkLst>
          <pc:docMk/>
          <pc:sldMk cId="1169120732" sldId="310"/>
        </pc:sldMkLst>
      </pc:sldChg>
      <pc:sldChg chg="addSp delSp modSp add mod">
        <pc:chgData name="Gregorio Ariel Guerrero Moral" userId="82482f2c-2662-4bc3-b06e-2fa762521b9f" providerId="ADAL" clId="{E31E1CD7-74FB-476D-ABF9-8567E8891686}" dt="2023-05-11T21:02:07.944" v="4935" actId="20577"/>
        <pc:sldMkLst>
          <pc:docMk/>
          <pc:sldMk cId="1474661189" sldId="310"/>
        </pc:sldMkLst>
        <pc:spChg chg="mod">
          <ac:chgData name="Gregorio Ariel Guerrero Moral" userId="82482f2c-2662-4bc3-b06e-2fa762521b9f" providerId="ADAL" clId="{E31E1CD7-74FB-476D-ABF9-8567E8891686}" dt="2023-05-11T19:50:55.111" v="4508" actId="1076"/>
          <ac:spMkLst>
            <pc:docMk/>
            <pc:sldMk cId="1474661189" sldId="310"/>
            <ac:spMk id="2" creationId="{093EE3C9-26F3-0517-6CDE-6AD710CB11F3}"/>
          </ac:spMkLst>
        </pc:spChg>
        <pc:spChg chg="add del mod">
          <ac:chgData name="Gregorio Ariel Guerrero Moral" userId="82482f2c-2662-4bc3-b06e-2fa762521b9f" providerId="ADAL" clId="{E31E1CD7-74FB-476D-ABF9-8567E8891686}" dt="2023-05-11T19:41:50.066" v="4438"/>
          <ac:spMkLst>
            <pc:docMk/>
            <pc:sldMk cId="1474661189" sldId="310"/>
            <ac:spMk id="4" creationId="{B2160237-33BB-3171-6B94-85E982C741AC}"/>
          </ac:spMkLst>
        </pc:spChg>
        <pc:spChg chg="add mod">
          <ac:chgData name="Gregorio Ariel Guerrero Moral" userId="82482f2c-2662-4bc3-b06e-2fa762521b9f" providerId="ADAL" clId="{E31E1CD7-74FB-476D-ABF9-8567E8891686}" dt="2023-05-11T19:48:13.643" v="4492" actId="1076"/>
          <ac:spMkLst>
            <pc:docMk/>
            <pc:sldMk cId="1474661189" sldId="310"/>
            <ac:spMk id="6" creationId="{10791446-A09D-16DB-BF20-7C086FBE09BC}"/>
          </ac:spMkLst>
        </pc:spChg>
        <pc:spChg chg="add del mod">
          <ac:chgData name="Gregorio Ariel Guerrero Moral" userId="82482f2c-2662-4bc3-b06e-2fa762521b9f" providerId="ADAL" clId="{E31E1CD7-74FB-476D-ABF9-8567E8891686}" dt="2023-05-11T19:32:23.587" v="4337" actId="478"/>
          <ac:spMkLst>
            <pc:docMk/>
            <pc:sldMk cId="1474661189" sldId="310"/>
            <ac:spMk id="7" creationId="{226C1BAE-7545-A39A-9C31-D7AEA405568B}"/>
          </ac:spMkLst>
        </pc:spChg>
        <pc:spChg chg="add del mod">
          <ac:chgData name="Gregorio Ariel Guerrero Moral" userId="82482f2c-2662-4bc3-b06e-2fa762521b9f" providerId="ADAL" clId="{E31E1CD7-74FB-476D-ABF9-8567E8891686}" dt="2023-05-11T19:35:51.646" v="4404" actId="478"/>
          <ac:spMkLst>
            <pc:docMk/>
            <pc:sldMk cId="1474661189" sldId="310"/>
            <ac:spMk id="8" creationId="{62A87F76-A5B9-44DC-5F3A-69DBF1AA7EEF}"/>
          </ac:spMkLst>
        </pc:spChg>
        <pc:spChg chg="add mod">
          <ac:chgData name="Gregorio Ariel Guerrero Moral" userId="82482f2c-2662-4bc3-b06e-2fa762521b9f" providerId="ADAL" clId="{E31E1CD7-74FB-476D-ABF9-8567E8891686}" dt="2023-05-11T19:48:13.643" v="4492" actId="1076"/>
          <ac:spMkLst>
            <pc:docMk/>
            <pc:sldMk cId="1474661189" sldId="310"/>
            <ac:spMk id="9" creationId="{495B0214-DE56-E646-223C-2F3F4299F7E7}"/>
          </ac:spMkLst>
        </pc:spChg>
        <pc:spChg chg="add mod">
          <ac:chgData name="Gregorio Ariel Guerrero Moral" userId="82482f2c-2662-4bc3-b06e-2fa762521b9f" providerId="ADAL" clId="{E31E1CD7-74FB-476D-ABF9-8567E8891686}" dt="2023-05-11T21:02:07.944" v="4935" actId="20577"/>
          <ac:spMkLst>
            <pc:docMk/>
            <pc:sldMk cId="1474661189" sldId="310"/>
            <ac:spMk id="10" creationId="{6226BE78-EC97-E2E8-E8D6-A3EBDEA3F264}"/>
          </ac:spMkLst>
        </pc:spChg>
        <pc:spChg chg="add mod">
          <ac:chgData name="Gregorio Ariel Guerrero Moral" userId="82482f2c-2662-4bc3-b06e-2fa762521b9f" providerId="ADAL" clId="{E31E1CD7-74FB-476D-ABF9-8567E8891686}" dt="2023-05-11T19:48:13.643" v="4492" actId="1076"/>
          <ac:spMkLst>
            <pc:docMk/>
            <pc:sldMk cId="1474661189" sldId="310"/>
            <ac:spMk id="11" creationId="{35FE8BC3-C182-71C1-38DC-92DA54AE09CC}"/>
          </ac:spMkLst>
        </pc:spChg>
        <pc:spChg chg="add mod">
          <ac:chgData name="Gregorio Ariel Guerrero Moral" userId="82482f2c-2662-4bc3-b06e-2fa762521b9f" providerId="ADAL" clId="{E31E1CD7-74FB-476D-ABF9-8567E8891686}" dt="2023-05-11T19:48:13.643" v="4492" actId="1076"/>
          <ac:spMkLst>
            <pc:docMk/>
            <pc:sldMk cId="1474661189" sldId="310"/>
            <ac:spMk id="12" creationId="{C6DA8C00-7653-D977-A503-95A3CEDD5C5F}"/>
          </ac:spMkLst>
        </pc:spChg>
        <pc:spChg chg="add mod">
          <ac:chgData name="Gregorio Ariel Guerrero Moral" userId="82482f2c-2662-4bc3-b06e-2fa762521b9f" providerId="ADAL" clId="{E31E1CD7-74FB-476D-ABF9-8567E8891686}" dt="2023-05-11T19:48:13.643" v="4492" actId="1076"/>
          <ac:spMkLst>
            <pc:docMk/>
            <pc:sldMk cId="1474661189" sldId="310"/>
            <ac:spMk id="13" creationId="{1AE97285-D2FF-7F98-7488-79F861FF3A96}"/>
          </ac:spMkLst>
        </pc:spChg>
        <pc:spChg chg="add mod">
          <ac:chgData name="Gregorio Ariel Guerrero Moral" userId="82482f2c-2662-4bc3-b06e-2fa762521b9f" providerId="ADAL" clId="{E31E1CD7-74FB-476D-ABF9-8567E8891686}" dt="2023-05-11T19:48:13.643" v="4492" actId="1076"/>
          <ac:spMkLst>
            <pc:docMk/>
            <pc:sldMk cId="1474661189" sldId="310"/>
            <ac:spMk id="14" creationId="{DE87C57C-0334-C8A7-27BC-3E45506258B1}"/>
          </ac:spMkLst>
        </pc:spChg>
        <pc:spChg chg="add mod">
          <ac:chgData name="Gregorio Ariel Guerrero Moral" userId="82482f2c-2662-4bc3-b06e-2fa762521b9f" providerId="ADAL" clId="{E31E1CD7-74FB-476D-ABF9-8567E8891686}" dt="2023-05-11T20:03:05.700" v="4688" actId="1076"/>
          <ac:spMkLst>
            <pc:docMk/>
            <pc:sldMk cId="1474661189" sldId="310"/>
            <ac:spMk id="21" creationId="{BD6ABDA8-3C53-F39F-F1CD-AD026495CCF9}"/>
          </ac:spMkLst>
        </pc:spChg>
        <pc:spChg chg="add mod">
          <ac:chgData name="Gregorio Ariel Guerrero Moral" userId="82482f2c-2662-4bc3-b06e-2fa762521b9f" providerId="ADAL" clId="{E31E1CD7-74FB-476D-ABF9-8567E8891686}" dt="2023-05-11T20:14:03.742" v="4794" actId="20577"/>
          <ac:spMkLst>
            <pc:docMk/>
            <pc:sldMk cId="1474661189" sldId="310"/>
            <ac:spMk id="22" creationId="{C2A02D9F-A015-D3A7-1318-B0E061F87B7E}"/>
          </ac:spMkLst>
        </pc:spChg>
        <pc:spChg chg="add mod">
          <ac:chgData name="Gregorio Ariel Guerrero Moral" userId="82482f2c-2662-4bc3-b06e-2fa762521b9f" providerId="ADAL" clId="{E31E1CD7-74FB-476D-ABF9-8567E8891686}" dt="2023-05-11T20:02:43.566" v="4685" actId="1076"/>
          <ac:spMkLst>
            <pc:docMk/>
            <pc:sldMk cId="1474661189" sldId="310"/>
            <ac:spMk id="24" creationId="{0A900A22-744D-359D-B2F2-D1F72A0F37EB}"/>
          </ac:spMkLst>
        </pc:spChg>
        <pc:spChg chg="add mod">
          <ac:chgData name="Gregorio Ariel Guerrero Moral" userId="82482f2c-2662-4bc3-b06e-2fa762521b9f" providerId="ADAL" clId="{E31E1CD7-74FB-476D-ABF9-8567E8891686}" dt="2023-05-11T20:10:09.722" v="4709" actId="14100"/>
          <ac:spMkLst>
            <pc:docMk/>
            <pc:sldMk cId="1474661189" sldId="310"/>
            <ac:spMk id="26" creationId="{975E7982-5D36-12EA-362F-4715E24EC34D}"/>
          </ac:spMkLst>
        </pc:spChg>
        <pc:graphicFrameChg chg="del">
          <ac:chgData name="Gregorio Ariel Guerrero Moral" userId="82482f2c-2662-4bc3-b06e-2fa762521b9f" providerId="ADAL" clId="{E31E1CD7-74FB-476D-ABF9-8567E8891686}" dt="2023-05-11T18:51:17.048" v="4267" actId="478"/>
          <ac:graphicFrameMkLst>
            <pc:docMk/>
            <pc:sldMk cId="1474661189" sldId="310"/>
            <ac:graphicFrameMk id="5" creationId="{9157B6CB-DA97-9897-D463-5135CA5BFB3A}"/>
          </ac:graphicFrameMkLst>
        </pc:graphicFrameChg>
        <pc:picChg chg="add mod">
          <ac:chgData name="Gregorio Ariel Guerrero Moral" userId="82482f2c-2662-4bc3-b06e-2fa762521b9f" providerId="ADAL" clId="{E31E1CD7-74FB-476D-ABF9-8567E8891686}" dt="2023-05-11T19:49:18.795" v="4499" actId="14100"/>
          <ac:picMkLst>
            <pc:docMk/>
            <pc:sldMk cId="1474661189" sldId="310"/>
            <ac:picMk id="17" creationId="{DE4A2695-A8FF-9261-38A9-318BCBB44095}"/>
          </ac:picMkLst>
        </pc:picChg>
        <pc:picChg chg="add mod">
          <ac:chgData name="Gregorio Ariel Guerrero Moral" userId="82482f2c-2662-4bc3-b06e-2fa762521b9f" providerId="ADAL" clId="{E31E1CD7-74FB-476D-ABF9-8567E8891686}" dt="2023-05-11T19:49:44.064" v="4503" actId="1076"/>
          <ac:picMkLst>
            <pc:docMk/>
            <pc:sldMk cId="1474661189" sldId="310"/>
            <ac:picMk id="18" creationId="{8E5E553F-DCC9-C4EA-3192-E0925C649D15}"/>
          </ac:picMkLst>
        </pc:picChg>
        <pc:picChg chg="add mod">
          <ac:chgData name="Gregorio Ariel Guerrero Moral" userId="82482f2c-2662-4bc3-b06e-2fa762521b9f" providerId="ADAL" clId="{E31E1CD7-74FB-476D-ABF9-8567E8891686}" dt="2023-05-11T20:03:02.159" v="4687" actId="1076"/>
          <ac:picMkLst>
            <pc:docMk/>
            <pc:sldMk cId="1474661189" sldId="310"/>
            <ac:picMk id="20" creationId="{18BCB13C-658A-0911-B23C-4D4175C22E81}"/>
          </ac:picMkLst>
        </pc:picChg>
        <pc:picChg chg="add mod">
          <ac:chgData name="Gregorio Ariel Guerrero Moral" userId="82482f2c-2662-4bc3-b06e-2fa762521b9f" providerId="ADAL" clId="{E31E1CD7-74FB-476D-ABF9-8567E8891686}" dt="2023-05-11T19:59:36.786" v="4663" actId="1076"/>
          <ac:picMkLst>
            <pc:docMk/>
            <pc:sldMk cId="1474661189" sldId="310"/>
            <ac:picMk id="23" creationId="{2649E78D-8DA7-D616-2EA9-05818C1BFA23}"/>
          </ac:picMkLst>
        </pc:picChg>
        <pc:picChg chg="add mod">
          <ac:chgData name="Gregorio Ariel Guerrero Moral" userId="82482f2c-2662-4bc3-b06e-2fa762521b9f" providerId="ADAL" clId="{E31E1CD7-74FB-476D-ABF9-8567E8891686}" dt="2023-05-11T19:48:13.643" v="4492" actId="1076"/>
          <ac:picMkLst>
            <pc:docMk/>
            <pc:sldMk cId="1474661189" sldId="310"/>
            <ac:picMk id="5122" creationId="{6E0431EC-F0AC-552A-4126-FC6DB29206B9}"/>
          </ac:picMkLst>
        </pc:picChg>
        <pc:picChg chg="add mod">
          <ac:chgData name="Gregorio Ariel Guerrero Moral" userId="82482f2c-2662-4bc3-b06e-2fa762521b9f" providerId="ADAL" clId="{E31E1CD7-74FB-476D-ABF9-8567E8891686}" dt="2023-05-11T19:48:13.643" v="4492" actId="1076"/>
          <ac:picMkLst>
            <pc:docMk/>
            <pc:sldMk cId="1474661189" sldId="310"/>
            <ac:picMk id="5124" creationId="{88C219E6-F4B8-DC48-6739-402039183102}"/>
          </ac:picMkLst>
        </pc:picChg>
        <pc:picChg chg="add mod">
          <ac:chgData name="Gregorio Ariel Guerrero Moral" userId="82482f2c-2662-4bc3-b06e-2fa762521b9f" providerId="ADAL" clId="{E31E1CD7-74FB-476D-ABF9-8567E8891686}" dt="2023-05-11T19:48:13.643" v="4492" actId="1076"/>
          <ac:picMkLst>
            <pc:docMk/>
            <pc:sldMk cId="1474661189" sldId="310"/>
            <ac:picMk id="5126" creationId="{8A3CFE1A-E2CA-066B-E7AD-85E6CE51C6C3}"/>
          </ac:picMkLst>
        </pc:picChg>
        <pc:picChg chg="add mod">
          <ac:chgData name="Gregorio Ariel Guerrero Moral" userId="82482f2c-2662-4bc3-b06e-2fa762521b9f" providerId="ADAL" clId="{E31E1CD7-74FB-476D-ABF9-8567E8891686}" dt="2023-05-11T20:04:46.321" v="4695" actId="1076"/>
          <ac:picMkLst>
            <pc:docMk/>
            <pc:sldMk cId="1474661189" sldId="310"/>
            <ac:picMk id="5128" creationId="{F856802B-54E3-F3CB-48FA-E1287C51483A}"/>
          </ac:picMkLst>
        </pc:picChg>
        <pc:picChg chg="add mod">
          <ac:chgData name="Gregorio Ariel Guerrero Moral" userId="82482f2c-2662-4bc3-b06e-2fa762521b9f" providerId="ADAL" clId="{E31E1CD7-74FB-476D-ABF9-8567E8891686}" dt="2023-05-11T20:07:41.851" v="4701" actId="1076"/>
          <ac:picMkLst>
            <pc:docMk/>
            <pc:sldMk cId="1474661189" sldId="310"/>
            <ac:picMk id="5130" creationId="{7A955C56-4069-774C-3CC9-2875FED81D7E}"/>
          </ac:picMkLst>
        </pc:picChg>
        <pc:picChg chg="add del">
          <ac:chgData name="Gregorio Ariel Guerrero Moral" userId="82482f2c-2662-4bc3-b06e-2fa762521b9f" providerId="ADAL" clId="{E31E1CD7-74FB-476D-ABF9-8567E8891686}" dt="2023-05-11T20:09:16.154" v="4705"/>
          <ac:picMkLst>
            <pc:docMk/>
            <pc:sldMk cId="1474661189" sldId="310"/>
            <ac:picMk id="5132" creationId="{CE5A3E17-3476-1BD1-EE0C-E784CEF7CDE9}"/>
          </ac:picMkLst>
        </pc:picChg>
        <pc:cxnChg chg="add mod">
          <ac:chgData name="Gregorio Ariel Guerrero Moral" userId="82482f2c-2662-4bc3-b06e-2fa762521b9f" providerId="ADAL" clId="{E31E1CD7-74FB-476D-ABF9-8567E8891686}" dt="2023-05-11T19:48:13.643" v="4492" actId="1076"/>
          <ac:cxnSpMkLst>
            <pc:docMk/>
            <pc:sldMk cId="1474661189" sldId="310"/>
            <ac:cxnSpMk id="16" creationId="{81DC5BA5-6146-1B5F-9051-69FDB3B399AA}"/>
          </ac:cxnSpMkLst>
        </pc:cxnChg>
      </pc:sldChg>
      <pc:sldChg chg="addSp modSp add del mod">
        <pc:chgData name="Gregorio Ariel Guerrero Moral" userId="82482f2c-2662-4bc3-b06e-2fa762521b9f" providerId="ADAL" clId="{E31E1CD7-74FB-476D-ABF9-8567E8891686}" dt="2023-05-11T20:07:58.408" v="4702" actId="2696"/>
        <pc:sldMkLst>
          <pc:docMk/>
          <pc:sldMk cId="383626925" sldId="311"/>
        </pc:sldMkLst>
        <pc:spChg chg="mod">
          <ac:chgData name="Gregorio Ariel Guerrero Moral" userId="82482f2c-2662-4bc3-b06e-2fa762521b9f" providerId="ADAL" clId="{E31E1CD7-74FB-476D-ABF9-8567E8891686}" dt="2023-05-11T19:58:22.851" v="4657" actId="255"/>
          <ac:spMkLst>
            <pc:docMk/>
            <pc:sldMk cId="383626925" sldId="311"/>
            <ac:spMk id="4" creationId="{B2160237-33BB-3171-6B94-85E982C741AC}"/>
          </ac:spMkLst>
        </pc:spChg>
        <pc:picChg chg="add mod">
          <ac:chgData name="Gregorio Ariel Guerrero Moral" userId="82482f2c-2662-4bc3-b06e-2fa762521b9f" providerId="ADAL" clId="{E31E1CD7-74FB-476D-ABF9-8567E8891686}" dt="2023-05-11T19:57:03.087" v="4640" actId="1076"/>
          <ac:picMkLst>
            <pc:docMk/>
            <pc:sldMk cId="383626925" sldId="311"/>
            <ac:picMk id="3" creationId="{9266EC16-BE23-A9B9-3201-008DEC69F3BA}"/>
          </ac:picMkLst>
        </pc:picChg>
      </pc:sldChg>
      <pc:sldChg chg="delSp modSp add mod">
        <pc:chgData name="Gregorio Ariel Guerrero Moral" userId="82482f2c-2662-4bc3-b06e-2fa762521b9f" providerId="ADAL" clId="{E31E1CD7-74FB-476D-ABF9-8567E8891686}" dt="2023-05-11T20:47:39.044" v="4904" actId="14100"/>
        <pc:sldMkLst>
          <pc:docMk/>
          <pc:sldMk cId="2672430672" sldId="311"/>
        </pc:sldMkLst>
        <pc:spChg chg="del">
          <ac:chgData name="Gregorio Ariel Guerrero Moral" userId="82482f2c-2662-4bc3-b06e-2fa762521b9f" providerId="ADAL" clId="{E31E1CD7-74FB-476D-ABF9-8567E8891686}" dt="2023-05-11T20:46:45.370" v="4886" actId="478"/>
          <ac:spMkLst>
            <pc:docMk/>
            <pc:sldMk cId="2672430672" sldId="311"/>
            <ac:spMk id="14" creationId="{51C3659B-4564-013B-AE1A-5063579DC77C}"/>
          </ac:spMkLst>
        </pc:spChg>
        <pc:graphicFrameChg chg="del">
          <ac:chgData name="Gregorio Ariel Guerrero Moral" userId="82482f2c-2662-4bc3-b06e-2fa762521b9f" providerId="ADAL" clId="{E31E1CD7-74FB-476D-ABF9-8567E8891686}" dt="2023-05-11T20:46:45.370" v="4886" actId="478"/>
          <ac:graphicFrameMkLst>
            <pc:docMk/>
            <pc:sldMk cId="2672430672" sldId="311"/>
            <ac:graphicFrameMk id="13" creationId="{BD94C70B-58A6-6326-7896-0587DE8F3A4F}"/>
          </ac:graphicFrameMkLst>
        </pc:graphicFrameChg>
        <pc:picChg chg="del">
          <ac:chgData name="Gregorio Ariel Guerrero Moral" userId="82482f2c-2662-4bc3-b06e-2fa762521b9f" providerId="ADAL" clId="{E31E1CD7-74FB-476D-ABF9-8567E8891686}" dt="2023-05-11T20:46:53.080" v="4887" actId="478"/>
          <ac:picMkLst>
            <pc:docMk/>
            <pc:sldMk cId="2672430672" sldId="311"/>
            <ac:picMk id="12" creationId="{27BCFBAF-FDA9-0FCA-D783-11E64B386141}"/>
          </ac:picMkLst>
        </pc:picChg>
        <pc:picChg chg="mod">
          <ac:chgData name="Gregorio Ariel Guerrero Moral" userId="82482f2c-2662-4bc3-b06e-2fa762521b9f" providerId="ADAL" clId="{E31E1CD7-74FB-476D-ABF9-8567E8891686}" dt="2023-05-11T20:47:06.938" v="4891" actId="1076"/>
          <ac:picMkLst>
            <pc:docMk/>
            <pc:sldMk cId="2672430672" sldId="311"/>
            <ac:picMk id="15" creationId="{AE82DCC9-4E4C-13B7-F496-54E80482A1DF}"/>
          </ac:picMkLst>
        </pc:picChg>
        <pc:picChg chg="mod">
          <ac:chgData name="Gregorio Ariel Guerrero Moral" userId="82482f2c-2662-4bc3-b06e-2fa762521b9f" providerId="ADAL" clId="{E31E1CD7-74FB-476D-ABF9-8567E8891686}" dt="2023-05-11T20:47:23.962" v="4898" actId="1076"/>
          <ac:picMkLst>
            <pc:docMk/>
            <pc:sldMk cId="2672430672" sldId="311"/>
            <ac:picMk id="16" creationId="{04F1BCAC-E405-D08F-CAAB-96D0F88D64AE}"/>
          </ac:picMkLst>
        </pc:picChg>
        <pc:picChg chg="mod">
          <ac:chgData name="Gregorio Ariel Guerrero Moral" userId="82482f2c-2662-4bc3-b06e-2fa762521b9f" providerId="ADAL" clId="{E31E1CD7-74FB-476D-ABF9-8567E8891686}" dt="2023-05-11T20:47:24.871" v="4899" actId="1076"/>
          <ac:picMkLst>
            <pc:docMk/>
            <pc:sldMk cId="2672430672" sldId="311"/>
            <ac:picMk id="17" creationId="{B39E71E3-D162-DA86-D711-6457BF4FBF5A}"/>
          </ac:picMkLst>
        </pc:picChg>
        <pc:picChg chg="mod">
          <ac:chgData name="Gregorio Ariel Guerrero Moral" userId="82482f2c-2662-4bc3-b06e-2fa762521b9f" providerId="ADAL" clId="{E31E1CD7-74FB-476D-ABF9-8567E8891686}" dt="2023-05-11T20:47:39.044" v="4904" actId="14100"/>
          <ac:picMkLst>
            <pc:docMk/>
            <pc:sldMk cId="2672430672" sldId="311"/>
            <ac:picMk id="1038" creationId="{969BB1AF-D8FB-1ADA-ED98-F06E21B5092F}"/>
          </ac:picMkLst>
        </pc:picChg>
      </pc:sldChg>
      <pc:sldChg chg="new del">
        <pc:chgData name="Gregorio Ariel Guerrero Moral" userId="82482f2c-2662-4bc3-b06e-2fa762521b9f" providerId="ADAL" clId="{E31E1CD7-74FB-476D-ABF9-8567E8891686}" dt="2023-05-11T19:29:45.409" v="4269" actId="2696"/>
        <pc:sldMkLst>
          <pc:docMk/>
          <pc:sldMk cId="4207899055" sldId="311"/>
        </pc:sldMkLst>
      </pc:sldChg>
      <pc:sldChg chg="del">
        <pc:chgData name="Gregorio Ariel Guerrero Moral" userId="82482f2c-2662-4bc3-b06e-2fa762521b9f" providerId="ADAL" clId="{E31E1CD7-74FB-476D-ABF9-8567E8891686}" dt="2023-05-10T18:28:21.468" v="49" actId="47"/>
        <pc:sldMkLst>
          <pc:docMk/>
          <pc:sldMk cId="2545612055" sldId="313"/>
        </pc:sldMkLst>
      </pc:sldChg>
      <pc:sldChg chg="del">
        <pc:chgData name="Gregorio Ariel Guerrero Moral" userId="82482f2c-2662-4bc3-b06e-2fa762521b9f" providerId="ADAL" clId="{E31E1CD7-74FB-476D-ABF9-8567E8891686}" dt="2023-05-10T18:28:21.468" v="49" actId="47"/>
        <pc:sldMkLst>
          <pc:docMk/>
          <pc:sldMk cId="1411074516" sldId="314"/>
        </pc:sldMkLst>
      </pc:sldChg>
      <pc:sldChg chg="del">
        <pc:chgData name="Gregorio Ariel Guerrero Moral" userId="82482f2c-2662-4bc3-b06e-2fa762521b9f" providerId="ADAL" clId="{E31E1CD7-74FB-476D-ABF9-8567E8891686}" dt="2023-05-10T18:28:21.468" v="49" actId="47"/>
        <pc:sldMkLst>
          <pc:docMk/>
          <pc:sldMk cId="1301442168" sldId="315"/>
        </pc:sldMkLst>
      </pc:sldChg>
      <pc:sldChg chg="del">
        <pc:chgData name="Gregorio Ariel Guerrero Moral" userId="82482f2c-2662-4bc3-b06e-2fa762521b9f" providerId="ADAL" clId="{E31E1CD7-74FB-476D-ABF9-8567E8891686}" dt="2023-05-10T18:28:21.468" v="49" actId="47"/>
        <pc:sldMkLst>
          <pc:docMk/>
          <pc:sldMk cId="308566718" sldId="316"/>
        </pc:sldMkLst>
      </pc:sldChg>
      <pc:sldChg chg="del">
        <pc:chgData name="Gregorio Ariel Guerrero Moral" userId="82482f2c-2662-4bc3-b06e-2fa762521b9f" providerId="ADAL" clId="{E31E1CD7-74FB-476D-ABF9-8567E8891686}" dt="2023-05-10T18:28:21.468" v="49" actId="47"/>
        <pc:sldMkLst>
          <pc:docMk/>
          <pc:sldMk cId="2852125403" sldId="317"/>
        </pc:sldMkLst>
      </pc:sldChg>
      <pc:sldChg chg="del">
        <pc:chgData name="Gregorio Ariel Guerrero Moral" userId="82482f2c-2662-4bc3-b06e-2fa762521b9f" providerId="ADAL" clId="{E31E1CD7-74FB-476D-ABF9-8567E8891686}" dt="2023-05-10T18:28:21.468" v="49" actId="47"/>
        <pc:sldMkLst>
          <pc:docMk/>
          <pc:sldMk cId="3197437831" sldId="318"/>
        </pc:sldMkLst>
      </pc:sldChg>
      <pc:sldChg chg="del">
        <pc:chgData name="Gregorio Ariel Guerrero Moral" userId="82482f2c-2662-4bc3-b06e-2fa762521b9f" providerId="ADAL" clId="{E31E1CD7-74FB-476D-ABF9-8567E8891686}" dt="2023-05-10T18:28:21.468" v="49" actId="47"/>
        <pc:sldMkLst>
          <pc:docMk/>
          <pc:sldMk cId="2741944" sldId="319"/>
        </pc:sldMkLst>
      </pc:sldChg>
      <pc:sldChg chg="del">
        <pc:chgData name="Gregorio Ariel Guerrero Moral" userId="82482f2c-2662-4bc3-b06e-2fa762521b9f" providerId="ADAL" clId="{E31E1CD7-74FB-476D-ABF9-8567E8891686}" dt="2023-05-10T18:28:21.468" v="49" actId="47"/>
        <pc:sldMkLst>
          <pc:docMk/>
          <pc:sldMk cId="3409772057" sldId="320"/>
        </pc:sldMkLst>
      </pc:sldChg>
    </pc:docChg>
  </pc:docChgLst>
  <pc:docChgLst>
    <pc:chgData name="Gregorio Ariel Guerrero Moral" userId="82482f2c-2662-4bc3-b06e-2fa762521b9f" providerId="ADAL" clId="{0724BF37-2691-4EBE-859F-6DDAD0B95DC3}"/>
    <pc:docChg chg="undo redo custSel addSld delSld modSld sldOrd">
      <pc:chgData name="Gregorio Ariel Guerrero Moral" userId="82482f2c-2662-4bc3-b06e-2fa762521b9f" providerId="ADAL" clId="{0724BF37-2691-4EBE-859F-6DDAD0B95DC3}" dt="2023-05-17T00:29:25.674" v="2034" actId="1076"/>
      <pc:docMkLst>
        <pc:docMk/>
      </pc:docMkLst>
      <pc:sldChg chg="addSp delSp modSp mod">
        <pc:chgData name="Gregorio Ariel Guerrero Moral" userId="82482f2c-2662-4bc3-b06e-2fa762521b9f" providerId="ADAL" clId="{0724BF37-2691-4EBE-859F-6DDAD0B95DC3}" dt="2023-05-16T23:39:50.362" v="1586" actId="1076"/>
        <pc:sldMkLst>
          <pc:docMk/>
          <pc:sldMk cId="4204507804" sldId="294"/>
        </pc:sldMkLst>
        <pc:spChg chg="mod">
          <ac:chgData name="Gregorio Ariel Guerrero Moral" userId="82482f2c-2662-4bc3-b06e-2fa762521b9f" providerId="ADAL" clId="{0724BF37-2691-4EBE-859F-6DDAD0B95DC3}" dt="2023-05-16T23:37:25.716" v="1568"/>
          <ac:spMkLst>
            <pc:docMk/>
            <pc:sldMk cId="4204507804" sldId="294"/>
            <ac:spMk id="2" creationId="{00000000-0000-0000-0000-000000000000}"/>
          </ac:spMkLst>
        </pc:spChg>
        <pc:spChg chg="add del mod">
          <ac:chgData name="Gregorio Ariel Guerrero Moral" userId="82482f2c-2662-4bc3-b06e-2fa762521b9f" providerId="ADAL" clId="{0724BF37-2691-4EBE-859F-6DDAD0B95DC3}" dt="2023-05-16T23:37:37.245" v="1572" actId="478"/>
          <ac:spMkLst>
            <pc:docMk/>
            <pc:sldMk cId="4204507804" sldId="294"/>
            <ac:spMk id="7" creationId="{421E0881-1BAE-00B8-51BE-F15DF9818906}"/>
          </ac:spMkLst>
        </pc:spChg>
        <pc:spChg chg="add mod">
          <ac:chgData name="Gregorio Ariel Guerrero Moral" userId="82482f2c-2662-4bc3-b06e-2fa762521b9f" providerId="ADAL" clId="{0724BF37-2691-4EBE-859F-6DDAD0B95DC3}" dt="2023-05-16T23:37:33.650" v="1571" actId="1076"/>
          <ac:spMkLst>
            <pc:docMk/>
            <pc:sldMk cId="4204507804" sldId="294"/>
            <ac:spMk id="9" creationId="{1F90C89D-CA21-7104-BEC3-C46F33380370}"/>
          </ac:spMkLst>
        </pc:spChg>
        <pc:spChg chg="del">
          <ac:chgData name="Gregorio Ariel Guerrero Moral" userId="82482f2c-2662-4bc3-b06e-2fa762521b9f" providerId="ADAL" clId="{0724BF37-2691-4EBE-859F-6DDAD0B95DC3}" dt="2023-05-16T20:13:46.478" v="0" actId="478"/>
          <ac:spMkLst>
            <pc:docMk/>
            <pc:sldMk cId="4204507804" sldId="294"/>
            <ac:spMk id="13" creationId="{5B277D83-42EE-D549-A2F7-7CCB3CD944D1}"/>
          </ac:spMkLst>
        </pc:spChg>
        <pc:spChg chg="add mod">
          <ac:chgData name="Gregorio Ariel Guerrero Moral" userId="82482f2c-2662-4bc3-b06e-2fa762521b9f" providerId="ADAL" clId="{0724BF37-2691-4EBE-859F-6DDAD0B95DC3}" dt="2023-05-16T23:38:47.250" v="1582" actId="1076"/>
          <ac:spMkLst>
            <pc:docMk/>
            <pc:sldMk cId="4204507804" sldId="294"/>
            <ac:spMk id="14" creationId="{D3A9B7B7-931F-3F63-1339-809F624DB018}"/>
          </ac:spMkLst>
        </pc:spChg>
        <pc:spChg chg="add mod">
          <ac:chgData name="Gregorio Ariel Guerrero Moral" userId="82482f2c-2662-4bc3-b06e-2fa762521b9f" providerId="ADAL" clId="{0724BF37-2691-4EBE-859F-6DDAD0B95DC3}" dt="2023-05-16T23:39:50.362" v="1586" actId="1076"/>
          <ac:spMkLst>
            <pc:docMk/>
            <pc:sldMk cId="4204507804" sldId="294"/>
            <ac:spMk id="16" creationId="{C771EE7D-9386-D1C1-EA59-91793E760A56}"/>
          </ac:spMkLst>
        </pc:spChg>
        <pc:picChg chg="add mod">
          <ac:chgData name="Gregorio Ariel Guerrero Moral" userId="82482f2c-2662-4bc3-b06e-2fa762521b9f" providerId="ADAL" clId="{0724BF37-2691-4EBE-859F-6DDAD0B95DC3}" dt="2023-05-16T23:38:10.192" v="1577" actId="1076"/>
          <ac:picMkLst>
            <pc:docMk/>
            <pc:sldMk cId="4204507804" sldId="294"/>
            <ac:picMk id="11" creationId="{EF468BFC-F7D6-2BCB-0B8B-6CD09E2732D8}"/>
          </ac:picMkLst>
        </pc:picChg>
      </pc:sldChg>
      <pc:sldChg chg="addSp delSp modSp mod">
        <pc:chgData name="Gregorio Ariel Guerrero Moral" userId="82482f2c-2662-4bc3-b06e-2fa762521b9f" providerId="ADAL" clId="{0724BF37-2691-4EBE-859F-6DDAD0B95DC3}" dt="2023-05-16T22:11:40.921" v="905" actId="14100"/>
        <pc:sldMkLst>
          <pc:docMk/>
          <pc:sldMk cId="602351513" sldId="295"/>
        </pc:sldMkLst>
        <pc:spChg chg="mod">
          <ac:chgData name="Gregorio Ariel Guerrero Moral" userId="82482f2c-2662-4bc3-b06e-2fa762521b9f" providerId="ADAL" clId="{0724BF37-2691-4EBE-859F-6DDAD0B95DC3}" dt="2023-05-16T21:54:46.224" v="696" actId="465"/>
          <ac:spMkLst>
            <pc:docMk/>
            <pc:sldMk cId="602351513" sldId="295"/>
            <ac:spMk id="4" creationId="{021AF24A-52BC-892C-5E0C-B9437022CFBB}"/>
          </ac:spMkLst>
        </pc:spChg>
        <pc:spChg chg="mod">
          <ac:chgData name="Gregorio Ariel Guerrero Moral" userId="82482f2c-2662-4bc3-b06e-2fa762521b9f" providerId="ADAL" clId="{0724BF37-2691-4EBE-859F-6DDAD0B95DC3}" dt="2023-05-16T21:54:33.490" v="695" actId="552"/>
          <ac:spMkLst>
            <pc:docMk/>
            <pc:sldMk cId="602351513" sldId="295"/>
            <ac:spMk id="5" creationId="{ABAB9267-5F45-D5BB-7379-B48B6047F4DA}"/>
          </ac:spMkLst>
        </pc:spChg>
        <pc:spChg chg="del">
          <ac:chgData name="Gregorio Ariel Guerrero Moral" userId="82482f2c-2662-4bc3-b06e-2fa762521b9f" providerId="ADAL" clId="{0724BF37-2691-4EBE-859F-6DDAD0B95DC3}" dt="2023-05-16T20:17:25.883" v="176" actId="478"/>
          <ac:spMkLst>
            <pc:docMk/>
            <pc:sldMk cId="602351513" sldId="295"/>
            <ac:spMk id="6" creationId="{E480F42F-9737-EF9F-0379-EC7609457607}"/>
          </ac:spMkLst>
        </pc:spChg>
        <pc:spChg chg="add mod">
          <ac:chgData name="Gregorio Ariel Guerrero Moral" userId="82482f2c-2662-4bc3-b06e-2fa762521b9f" providerId="ADAL" clId="{0724BF37-2691-4EBE-859F-6DDAD0B95DC3}" dt="2023-05-16T21:53:32.088" v="688" actId="1076"/>
          <ac:spMkLst>
            <pc:docMk/>
            <pc:sldMk cId="602351513" sldId="295"/>
            <ac:spMk id="7" creationId="{C32202F2-5148-9CE1-F923-021E0363B894}"/>
          </ac:spMkLst>
        </pc:spChg>
        <pc:spChg chg="del">
          <ac:chgData name="Gregorio Ariel Guerrero Moral" userId="82482f2c-2662-4bc3-b06e-2fa762521b9f" providerId="ADAL" clId="{0724BF37-2691-4EBE-859F-6DDAD0B95DC3}" dt="2023-05-16T20:17:25.883" v="176" actId="478"/>
          <ac:spMkLst>
            <pc:docMk/>
            <pc:sldMk cId="602351513" sldId="295"/>
            <ac:spMk id="8" creationId="{E4655C44-11B2-EC1E-F5A5-E5C2E0EAD0A4}"/>
          </ac:spMkLst>
        </pc:spChg>
        <pc:spChg chg="add mod">
          <ac:chgData name="Gregorio Ariel Guerrero Moral" userId="82482f2c-2662-4bc3-b06e-2fa762521b9f" providerId="ADAL" clId="{0724BF37-2691-4EBE-859F-6DDAD0B95DC3}" dt="2023-05-16T21:56:04.494" v="700"/>
          <ac:spMkLst>
            <pc:docMk/>
            <pc:sldMk cId="602351513" sldId="295"/>
            <ac:spMk id="10" creationId="{6E851588-6983-DAC4-08C7-6E99D947AF24}"/>
          </ac:spMkLst>
        </pc:spChg>
        <pc:spChg chg="add mod">
          <ac:chgData name="Gregorio Ariel Guerrero Moral" userId="82482f2c-2662-4bc3-b06e-2fa762521b9f" providerId="ADAL" clId="{0724BF37-2691-4EBE-859F-6DDAD0B95DC3}" dt="2023-05-16T21:54:46.224" v="696" actId="465"/>
          <ac:spMkLst>
            <pc:docMk/>
            <pc:sldMk cId="602351513" sldId="295"/>
            <ac:spMk id="15" creationId="{CD62AFE1-1C70-72B2-A262-C046A9F07064}"/>
          </ac:spMkLst>
        </pc:spChg>
        <pc:spChg chg="add mod">
          <ac:chgData name="Gregorio Ariel Guerrero Moral" userId="82482f2c-2662-4bc3-b06e-2fa762521b9f" providerId="ADAL" clId="{0724BF37-2691-4EBE-859F-6DDAD0B95DC3}" dt="2023-05-16T21:54:46.224" v="696" actId="465"/>
          <ac:spMkLst>
            <pc:docMk/>
            <pc:sldMk cId="602351513" sldId="295"/>
            <ac:spMk id="17" creationId="{1F1DB860-7D19-8C48-568E-B26D5E2F3AF1}"/>
          </ac:spMkLst>
        </pc:spChg>
        <pc:spChg chg="add mod">
          <ac:chgData name="Gregorio Ariel Guerrero Moral" userId="82482f2c-2662-4bc3-b06e-2fa762521b9f" providerId="ADAL" clId="{0724BF37-2691-4EBE-859F-6DDAD0B95DC3}" dt="2023-05-16T22:11:40.921" v="905" actId="14100"/>
          <ac:spMkLst>
            <pc:docMk/>
            <pc:sldMk cId="602351513" sldId="295"/>
            <ac:spMk id="19" creationId="{66078301-425E-2BE4-0CBC-6354D48F17AF}"/>
          </ac:spMkLst>
        </pc:spChg>
      </pc:sldChg>
      <pc:sldChg chg="add del">
        <pc:chgData name="Gregorio Ariel Guerrero Moral" userId="82482f2c-2662-4bc3-b06e-2fa762521b9f" providerId="ADAL" clId="{0724BF37-2691-4EBE-859F-6DDAD0B95DC3}" dt="2023-05-16T20:17:58.394" v="182" actId="2890"/>
        <pc:sldMkLst>
          <pc:docMk/>
          <pc:sldMk cId="149294060" sldId="296"/>
        </pc:sldMkLst>
      </pc:sldChg>
      <pc:sldChg chg="modSp new mod">
        <pc:chgData name="Gregorio Ariel Guerrero Moral" userId="82482f2c-2662-4bc3-b06e-2fa762521b9f" providerId="ADAL" clId="{0724BF37-2691-4EBE-859F-6DDAD0B95DC3}" dt="2023-05-17T00:11:11.911" v="2003" actId="20577"/>
        <pc:sldMkLst>
          <pc:docMk/>
          <pc:sldMk cId="2711504123" sldId="296"/>
        </pc:sldMkLst>
        <pc:spChg chg="mod">
          <ac:chgData name="Gregorio Ariel Guerrero Moral" userId="82482f2c-2662-4bc3-b06e-2fa762521b9f" providerId="ADAL" clId="{0724BF37-2691-4EBE-859F-6DDAD0B95DC3}" dt="2023-05-16T20:20:19.534" v="258" actId="1076"/>
          <ac:spMkLst>
            <pc:docMk/>
            <pc:sldMk cId="2711504123" sldId="296"/>
            <ac:spMk id="2" creationId="{C4181CA0-3422-E8D4-EC7B-38DD0F264683}"/>
          </ac:spMkLst>
        </pc:spChg>
        <pc:spChg chg="mod">
          <ac:chgData name="Gregorio Ariel Guerrero Moral" userId="82482f2c-2662-4bc3-b06e-2fa762521b9f" providerId="ADAL" clId="{0724BF37-2691-4EBE-859F-6DDAD0B95DC3}" dt="2023-05-17T00:11:11.911" v="2003" actId="20577"/>
          <ac:spMkLst>
            <pc:docMk/>
            <pc:sldMk cId="2711504123" sldId="296"/>
            <ac:spMk id="3" creationId="{4C14AF40-A937-AD17-1F49-8CAC222F59D6}"/>
          </ac:spMkLst>
        </pc:spChg>
      </pc:sldChg>
      <pc:sldChg chg="addSp delSp modSp add mod">
        <pc:chgData name="Gregorio Ariel Guerrero Moral" userId="82482f2c-2662-4bc3-b06e-2fa762521b9f" providerId="ADAL" clId="{0724BF37-2691-4EBE-859F-6DDAD0B95DC3}" dt="2023-05-17T00:29:25.674" v="2034" actId="1076"/>
        <pc:sldMkLst>
          <pc:docMk/>
          <pc:sldMk cId="965065332" sldId="297"/>
        </pc:sldMkLst>
        <pc:spChg chg="mod">
          <ac:chgData name="Gregorio Ariel Guerrero Moral" userId="82482f2c-2662-4bc3-b06e-2fa762521b9f" providerId="ADAL" clId="{0724BF37-2691-4EBE-859F-6DDAD0B95DC3}" dt="2023-05-16T20:30:05.053" v="336" actId="20577"/>
          <ac:spMkLst>
            <pc:docMk/>
            <pc:sldMk cId="965065332" sldId="297"/>
            <ac:spMk id="2" creationId="{C4181CA0-3422-E8D4-EC7B-38DD0F264683}"/>
          </ac:spMkLst>
        </pc:spChg>
        <pc:spChg chg="del mod">
          <ac:chgData name="Gregorio Ariel Guerrero Moral" userId="82482f2c-2662-4bc3-b06e-2fa762521b9f" providerId="ADAL" clId="{0724BF37-2691-4EBE-859F-6DDAD0B95DC3}" dt="2023-05-16T20:20:45.934" v="296" actId="478"/>
          <ac:spMkLst>
            <pc:docMk/>
            <pc:sldMk cId="965065332" sldId="297"/>
            <ac:spMk id="3" creationId="{4C14AF40-A937-AD17-1F49-8CAC222F59D6}"/>
          </ac:spMkLst>
        </pc:spChg>
        <pc:spChg chg="add del mod">
          <ac:chgData name="Gregorio Ariel Guerrero Moral" userId="82482f2c-2662-4bc3-b06e-2fa762521b9f" providerId="ADAL" clId="{0724BF37-2691-4EBE-859F-6DDAD0B95DC3}" dt="2023-05-16T20:22:33.832" v="297" actId="478"/>
          <ac:spMkLst>
            <pc:docMk/>
            <pc:sldMk cId="965065332" sldId="297"/>
            <ac:spMk id="5" creationId="{F2DE71C0-EDB6-6D4E-467C-C050C682F529}"/>
          </ac:spMkLst>
        </pc:spChg>
        <pc:picChg chg="add mod">
          <ac:chgData name="Gregorio Ariel Guerrero Moral" userId="82482f2c-2662-4bc3-b06e-2fa762521b9f" providerId="ADAL" clId="{0724BF37-2691-4EBE-859F-6DDAD0B95DC3}" dt="2023-05-17T00:29:25.674" v="2034" actId="1076"/>
          <ac:picMkLst>
            <pc:docMk/>
            <pc:sldMk cId="965065332" sldId="297"/>
            <ac:picMk id="6" creationId="{82D30C29-DF1F-02F5-64BB-D3E530F359C4}"/>
          </ac:picMkLst>
        </pc:picChg>
        <pc:picChg chg="add del mod">
          <ac:chgData name="Gregorio Ariel Guerrero Moral" userId="82482f2c-2662-4bc3-b06e-2fa762521b9f" providerId="ADAL" clId="{0724BF37-2691-4EBE-859F-6DDAD0B95DC3}" dt="2023-05-17T00:29:16.429" v="2030" actId="478"/>
          <ac:picMkLst>
            <pc:docMk/>
            <pc:sldMk cId="965065332" sldId="297"/>
            <ac:picMk id="7" creationId="{422E9940-5B17-E7E0-95B4-0D4E9DE20FEB}"/>
          </ac:picMkLst>
        </pc:picChg>
        <pc:picChg chg="add del mod">
          <ac:chgData name="Gregorio Ariel Guerrero Moral" userId="82482f2c-2662-4bc3-b06e-2fa762521b9f" providerId="ADAL" clId="{0724BF37-2691-4EBE-859F-6DDAD0B95DC3}" dt="2023-05-16T20:27:52.916" v="323" actId="478"/>
          <ac:picMkLst>
            <pc:docMk/>
            <pc:sldMk cId="965065332" sldId="297"/>
            <ac:picMk id="8" creationId="{B98E250A-93E5-04D0-8135-57E455BE9A14}"/>
          </ac:picMkLst>
        </pc:picChg>
        <pc:picChg chg="add del mod">
          <ac:chgData name="Gregorio Ariel Guerrero Moral" userId="82482f2c-2662-4bc3-b06e-2fa762521b9f" providerId="ADAL" clId="{0724BF37-2691-4EBE-859F-6DDAD0B95DC3}" dt="2023-05-16T22:04:19.228" v="807" actId="478"/>
          <ac:picMkLst>
            <pc:docMk/>
            <pc:sldMk cId="965065332" sldId="297"/>
            <ac:picMk id="10" creationId="{363326B7-2C67-4A11-EA07-1737EFDC4A13}"/>
          </ac:picMkLst>
        </pc:picChg>
        <pc:picChg chg="add del mod">
          <ac:chgData name="Gregorio Ariel Guerrero Moral" userId="82482f2c-2662-4bc3-b06e-2fa762521b9f" providerId="ADAL" clId="{0724BF37-2691-4EBE-859F-6DDAD0B95DC3}" dt="2023-05-16T20:25:14.563" v="310" actId="478"/>
          <ac:picMkLst>
            <pc:docMk/>
            <pc:sldMk cId="965065332" sldId="297"/>
            <ac:picMk id="1026" creationId="{EF4A72C0-8371-5D4D-6D20-12A356D4D7D6}"/>
          </ac:picMkLst>
        </pc:picChg>
      </pc:sldChg>
      <pc:sldChg chg="del">
        <pc:chgData name="Gregorio Ariel Guerrero Moral" userId="82482f2c-2662-4bc3-b06e-2fa762521b9f" providerId="ADAL" clId="{0724BF37-2691-4EBE-859F-6DDAD0B95DC3}" dt="2023-05-16T20:13:57.105" v="1" actId="47"/>
        <pc:sldMkLst>
          <pc:docMk/>
          <pc:sldMk cId="3905802903" sldId="297"/>
        </pc:sldMkLst>
      </pc:sldChg>
      <pc:sldChg chg="new del">
        <pc:chgData name="Gregorio Ariel Guerrero Moral" userId="82482f2c-2662-4bc3-b06e-2fa762521b9f" providerId="ADAL" clId="{0724BF37-2691-4EBE-859F-6DDAD0B95DC3}" dt="2023-05-16T20:30:43.343" v="339" actId="47"/>
        <pc:sldMkLst>
          <pc:docMk/>
          <pc:sldMk cId="3199505228" sldId="298"/>
        </pc:sldMkLst>
      </pc:sldChg>
      <pc:sldChg chg="addSp delSp modSp add mod">
        <pc:chgData name="Gregorio Ariel Guerrero Moral" userId="82482f2c-2662-4bc3-b06e-2fa762521b9f" providerId="ADAL" clId="{0724BF37-2691-4EBE-859F-6DDAD0B95DC3}" dt="2023-05-16T21:57:41.321" v="712" actId="1076"/>
        <pc:sldMkLst>
          <pc:docMk/>
          <pc:sldMk cId="2952549721" sldId="299"/>
        </pc:sldMkLst>
        <pc:spChg chg="mod">
          <ac:chgData name="Gregorio Ariel Guerrero Moral" userId="82482f2c-2662-4bc3-b06e-2fa762521b9f" providerId="ADAL" clId="{0724BF37-2691-4EBE-859F-6DDAD0B95DC3}" dt="2023-05-16T21:35:30.622" v="360" actId="20577"/>
          <ac:spMkLst>
            <pc:docMk/>
            <pc:sldMk cId="2952549721" sldId="299"/>
            <ac:spMk id="2" creationId="{C4181CA0-3422-E8D4-EC7B-38DD0F264683}"/>
          </ac:spMkLst>
        </pc:spChg>
        <pc:picChg chg="add mod">
          <ac:chgData name="Gregorio Ariel Guerrero Moral" userId="82482f2c-2662-4bc3-b06e-2fa762521b9f" providerId="ADAL" clId="{0724BF37-2691-4EBE-859F-6DDAD0B95DC3}" dt="2023-05-16T21:57:41.321" v="712" actId="1076"/>
          <ac:picMkLst>
            <pc:docMk/>
            <pc:sldMk cId="2952549721" sldId="299"/>
            <ac:picMk id="4" creationId="{3CD49423-05F4-51A8-CE5F-F03D0458CDAC}"/>
          </ac:picMkLst>
        </pc:picChg>
        <pc:picChg chg="del">
          <ac:chgData name="Gregorio Ariel Guerrero Moral" userId="82482f2c-2662-4bc3-b06e-2fa762521b9f" providerId="ADAL" clId="{0724BF37-2691-4EBE-859F-6DDAD0B95DC3}" dt="2023-05-16T21:35:36.201" v="361" actId="478"/>
          <ac:picMkLst>
            <pc:docMk/>
            <pc:sldMk cId="2952549721" sldId="299"/>
            <ac:picMk id="6" creationId="{82D30C29-DF1F-02F5-64BB-D3E530F359C4}"/>
          </ac:picMkLst>
        </pc:picChg>
        <pc:picChg chg="del">
          <ac:chgData name="Gregorio Ariel Guerrero Moral" userId="82482f2c-2662-4bc3-b06e-2fa762521b9f" providerId="ADAL" clId="{0724BF37-2691-4EBE-859F-6DDAD0B95DC3}" dt="2023-05-16T21:35:36.201" v="361" actId="478"/>
          <ac:picMkLst>
            <pc:docMk/>
            <pc:sldMk cId="2952549721" sldId="299"/>
            <ac:picMk id="7" creationId="{422E9940-5B17-E7E0-95B4-0D4E9DE20FEB}"/>
          </ac:picMkLst>
        </pc:picChg>
        <pc:picChg chg="del">
          <ac:chgData name="Gregorio Ariel Guerrero Moral" userId="82482f2c-2662-4bc3-b06e-2fa762521b9f" providerId="ADAL" clId="{0724BF37-2691-4EBE-859F-6DDAD0B95DC3}" dt="2023-05-16T21:35:36.201" v="361" actId="478"/>
          <ac:picMkLst>
            <pc:docMk/>
            <pc:sldMk cId="2952549721" sldId="299"/>
            <ac:picMk id="10" creationId="{363326B7-2C67-4A11-EA07-1737EFDC4A13}"/>
          </ac:picMkLst>
        </pc:picChg>
      </pc:sldChg>
      <pc:sldChg chg="del">
        <pc:chgData name="Gregorio Ariel Guerrero Moral" userId="82482f2c-2662-4bc3-b06e-2fa762521b9f" providerId="ADAL" clId="{0724BF37-2691-4EBE-859F-6DDAD0B95DC3}" dt="2023-05-16T20:13:57.105" v="1" actId="47"/>
        <pc:sldMkLst>
          <pc:docMk/>
          <pc:sldMk cId="132663917" sldId="300"/>
        </pc:sldMkLst>
      </pc:sldChg>
      <pc:sldChg chg="new del">
        <pc:chgData name="Gregorio Ariel Guerrero Moral" userId="82482f2c-2662-4bc3-b06e-2fa762521b9f" providerId="ADAL" clId="{0724BF37-2691-4EBE-859F-6DDAD0B95DC3}" dt="2023-05-16T21:42:11.059" v="363" actId="47"/>
        <pc:sldMkLst>
          <pc:docMk/>
          <pc:sldMk cId="1655133795" sldId="300"/>
        </pc:sldMkLst>
      </pc:sldChg>
      <pc:sldChg chg="addSp delSp modSp add mod ord modNotesTx">
        <pc:chgData name="Gregorio Ariel Guerrero Moral" userId="82482f2c-2662-4bc3-b06e-2fa762521b9f" providerId="ADAL" clId="{0724BF37-2691-4EBE-859F-6DDAD0B95DC3}" dt="2023-05-16T21:56:45.166" v="707"/>
        <pc:sldMkLst>
          <pc:docMk/>
          <pc:sldMk cId="3742642074" sldId="300"/>
        </pc:sldMkLst>
        <pc:spChg chg="mod">
          <ac:chgData name="Gregorio Ariel Guerrero Moral" userId="82482f2c-2662-4bc3-b06e-2fa762521b9f" providerId="ADAL" clId="{0724BF37-2691-4EBE-859F-6DDAD0B95DC3}" dt="2023-05-16T21:56:27.622" v="705" actId="120"/>
          <ac:spMkLst>
            <pc:docMk/>
            <pc:sldMk cId="3742642074" sldId="300"/>
            <ac:spMk id="2" creationId="{00000000-0000-0000-0000-000000000000}"/>
          </ac:spMkLst>
        </pc:spChg>
        <pc:spChg chg="add mod">
          <ac:chgData name="Gregorio Ariel Guerrero Moral" userId="82482f2c-2662-4bc3-b06e-2fa762521b9f" providerId="ADAL" clId="{0724BF37-2691-4EBE-859F-6DDAD0B95DC3}" dt="2023-05-16T21:51:17.555" v="681" actId="113"/>
          <ac:spMkLst>
            <pc:docMk/>
            <pc:sldMk cId="3742642074" sldId="300"/>
            <ac:spMk id="3" creationId="{5003C417-6420-BBD6-B339-F8A8BFFFA54D}"/>
          </ac:spMkLst>
        </pc:spChg>
        <pc:spChg chg="del">
          <ac:chgData name="Gregorio Ariel Guerrero Moral" userId="82482f2c-2662-4bc3-b06e-2fa762521b9f" providerId="ADAL" clId="{0724BF37-2691-4EBE-859F-6DDAD0B95DC3}" dt="2023-05-16T21:43:49.341" v="434" actId="478"/>
          <ac:spMkLst>
            <pc:docMk/>
            <pc:sldMk cId="3742642074" sldId="300"/>
            <ac:spMk id="7" creationId="{421E0881-1BAE-00B8-51BE-F15DF9818906}"/>
          </ac:spMkLst>
        </pc:spChg>
        <pc:spChg chg="add mod">
          <ac:chgData name="Gregorio Ariel Guerrero Moral" userId="82482f2c-2662-4bc3-b06e-2fa762521b9f" providerId="ADAL" clId="{0724BF37-2691-4EBE-859F-6DDAD0B95DC3}" dt="2023-05-16T21:50:07.893" v="673" actId="1076"/>
          <ac:spMkLst>
            <pc:docMk/>
            <pc:sldMk cId="3742642074" sldId="300"/>
            <ac:spMk id="9" creationId="{ADAD1FD7-5A08-E3F0-15A5-7B4173709794}"/>
          </ac:spMkLst>
        </pc:spChg>
        <pc:spChg chg="add del mod">
          <ac:chgData name="Gregorio Ariel Guerrero Moral" userId="82482f2c-2662-4bc3-b06e-2fa762521b9f" providerId="ADAL" clId="{0724BF37-2691-4EBE-859F-6DDAD0B95DC3}" dt="2023-05-16T21:55:02.547" v="699" actId="478"/>
          <ac:spMkLst>
            <pc:docMk/>
            <pc:sldMk cId="3742642074" sldId="300"/>
            <ac:spMk id="10" creationId="{42A4BCA4-C710-D8F6-74C7-D2F9593F5CCE}"/>
          </ac:spMkLst>
        </pc:spChg>
        <pc:picChg chg="add mod">
          <ac:chgData name="Gregorio Ariel Guerrero Moral" userId="82482f2c-2662-4bc3-b06e-2fa762521b9f" providerId="ADAL" clId="{0724BF37-2691-4EBE-859F-6DDAD0B95DC3}" dt="2023-05-16T21:49:38.138" v="635" actId="1076"/>
          <ac:picMkLst>
            <pc:docMk/>
            <pc:sldMk cId="3742642074" sldId="300"/>
            <ac:picMk id="2050" creationId="{79AF48DC-1253-AA2E-3733-1F44A660327D}"/>
          </ac:picMkLst>
        </pc:picChg>
        <pc:picChg chg="add del mod">
          <ac:chgData name="Gregorio Ariel Guerrero Moral" userId="82482f2c-2662-4bc3-b06e-2fa762521b9f" providerId="ADAL" clId="{0724BF37-2691-4EBE-859F-6DDAD0B95DC3}" dt="2023-05-16T21:51:00.183" v="677" actId="478"/>
          <ac:picMkLst>
            <pc:docMk/>
            <pc:sldMk cId="3742642074" sldId="300"/>
            <ac:picMk id="2052" creationId="{8C942825-C1AA-839D-0FB9-70153F53E6D7}"/>
          </ac:picMkLst>
        </pc:picChg>
        <pc:picChg chg="add mod">
          <ac:chgData name="Gregorio Ariel Guerrero Moral" userId="82482f2c-2662-4bc3-b06e-2fa762521b9f" providerId="ADAL" clId="{0724BF37-2691-4EBE-859F-6DDAD0B95DC3}" dt="2023-05-16T21:52:29.552" v="685" actId="1076"/>
          <ac:picMkLst>
            <pc:docMk/>
            <pc:sldMk cId="3742642074" sldId="300"/>
            <ac:picMk id="2054" creationId="{3B2945B7-F40A-D1AE-438C-2D1FB1D6DC58}"/>
          </ac:picMkLst>
        </pc:picChg>
        <pc:picChg chg="add mod">
          <ac:chgData name="Gregorio Ariel Guerrero Moral" userId="82482f2c-2662-4bc3-b06e-2fa762521b9f" providerId="ADAL" clId="{0724BF37-2691-4EBE-859F-6DDAD0B95DC3}" dt="2023-05-16T21:52:34.422" v="686" actId="14100"/>
          <ac:picMkLst>
            <pc:docMk/>
            <pc:sldMk cId="3742642074" sldId="300"/>
            <ac:picMk id="2056" creationId="{A45FF257-944B-8645-696A-C530D25F056A}"/>
          </ac:picMkLst>
        </pc:picChg>
      </pc:sldChg>
      <pc:sldChg chg="new del">
        <pc:chgData name="Gregorio Ariel Guerrero Moral" userId="82482f2c-2662-4bc3-b06e-2fa762521b9f" providerId="ADAL" clId="{0724BF37-2691-4EBE-859F-6DDAD0B95DC3}" dt="2023-05-16T21:42:18.163" v="365" actId="2696"/>
        <pc:sldMkLst>
          <pc:docMk/>
          <pc:sldMk cId="4131951215" sldId="300"/>
        </pc:sldMkLst>
      </pc:sldChg>
      <pc:sldChg chg="del">
        <pc:chgData name="Gregorio Ariel Guerrero Moral" userId="82482f2c-2662-4bc3-b06e-2fa762521b9f" providerId="ADAL" clId="{0724BF37-2691-4EBE-859F-6DDAD0B95DC3}" dt="2023-05-16T20:13:57.105" v="1" actId="47"/>
        <pc:sldMkLst>
          <pc:docMk/>
          <pc:sldMk cId="1317379046" sldId="301"/>
        </pc:sldMkLst>
      </pc:sldChg>
      <pc:sldChg chg="addSp delSp modSp add mod">
        <pc:chgData name="Gregorio Ariel Guerrero Moral" userId="82482f2c-2662-4bc3-b06e-2fa762521b9f" providerId="ADAL" clId="{0724BF37-2691-4EBE-859F-6DDAD0B95DC3}" dt="2023-05-16T21:58:59.098" v="717" actId="1076"/>
        <pc:sldMkLst>
          <pc:docMk/>
          <pc:sldMk cId="3962617513" sldId="301"/>
        </pc:sldMkLst>
        <pc:picChg chg="add mod">
          <ac:chgData name="Gregorio Ariel Guerrero Moral" userId="82482f2c-2662-4bc3-b06e-2fa762521b9f" providerId="ADAL" clId="{0724BF37-2691-4EBE-859F-6DDAD0B95DC3}" dt="2023-05-16T21:58:59.098" v="717" actId="1076"/>
          <ac:picMkLst>
            <pc:docMk/>
            <pc:sldMk cId="3962617513" sldId="301"/>
            <ac:picMk id="3" creationId="{775C22EB-7A92-05C3-ED18-E5FAE99B26E8}"/>
          </ac:picMkLst>
        </pc:picChg>
        <pc:picChg chg="del">
          <ac:chgData name="Gregorio Ariel Guerrero Moral" userId="82482f2c-2662-4bc3-b06e-2fa762521b9f" providerId="ADAL" clId="{0724BF37-2691-4EBE-859F-6DDAD0B95DC3}" dt="2023-05-16T21:57:48.794" v="714" actId="478"/>
          <ac:picMkLst>
            <pc:docMk/>
            <pc:sldMk cId="3962617513" sldId="301"/>
            <ac:picMk id="4" creationId="{3CD49423-05F4-51A8-CE5F-F03D0458CDAC}"/>
          </ac:picMkLst>
        </pc:picChg>
      </pc:sldChg>
      <pc:sldChg chg="addSp delSp modSp add mod">
        <pc:chgData name="Gregorio Ariel Guerrero Moral" userId="82482f2c-2662-4bc3-b06e-2fa762521b9f" providerId="ADAL" clId="{0724BF37-2691-4EBE-859F-6DDAD0B95DC3}" dt="2023-05-16T21:59:31.624" v="724" actId="1076"/>
        <pc:sldMkLst>
          <pc:docMk/>
          <pc:sldMk cId="2196250564" sldId="302"/>
        </pc:sldMkLst>
        <pc:picChg chg="del">
          <ac:chgData name="Gregorio Ariel Guerrero Moral" userId="82482f2c-2662-4bc3-b06e-2fa762521b9f" providerId="ADAL" clId="{0724BF37-2691-4EBE-859F-6DDAD0B95DC3}" dt="2023-05-16T21:59:07.962" v="719" actId="478"/>
          <ac:picMkLst>
            <pc:docMk/>
            <pc:sldMk cId="2196250564" sldId="302"/>
            <ac:picMk id="3" creationId="{775C22EB-7A92-05C3-ED18-E5FAE99B26E8}"/>
          </ac:picMkLst>
        </pc:picChg>
        <pc:picChg chg="add mod">
          <ac:chgData name="Gregorio Ariel Guerrero Moral" userId="82482f2c-2662-4bc3-b06e-2fa762521b9f" providerId="ADAL" clId="{0724BF37-2691-4EBE-859F-6DDAD0B95DC3}" dt="2023-05-16T21:59:31.624" v="724" actId="1076"/>
          <ac:picMkLst>
            <pc:docMk/>
            <pc:sldMk cId="2196250564" sldId="302"/>
            <ac:picMk id="5" creationId="{8AC5019E-AA86-052A-1C34-556AC19E2449}"/>
          </ac:picMkLst>
        </pc:picChg>
      </pc:sldChg>
      <pc:sldChg chg="new del">
        <pc:chgData name="Gregorio Ariel Guerrero Moral" userId="82482f2c-2662-4bc3-b06e-2fa762521b9f" providerId="ADAL" clId="{0724BF37-2691-4EBE-859F-6DDAD0B95DC3}" dt="2023-05-16T21:59:52.959" v="728" actId="47"/>
        <pc:sldMkLst>
          <pc:docMk/>
          <pc:sldMk cId="32392242" sldId="303"/>
        </pc:sldMkLst>
      </pc:sldChg>
      <pc:sldChg chg="addSp delSp modSp add mod">
        <pc:chgData name="Gregorio Ariel Guerrero Moral" userId="82482f2c-2662-4bc3-b06e-2fa762521b9f" providerId="ADAL" clId="{0724BF37-2691-4EBE-859F-6DDAD0B95DC3}" dt="2023-05-16T22:00:34.031" v="766" actId="20577"/>
        <pc:sldMkLst>
          <pc:docMk/>
          <pc:sldMk cId="468097421" sldId="303"/>
        </pc:sldMkLst>
        <pc:spChg chg="mod">
          <ac:chgData name="Gregorio Ariel Guerrero Moral" userId="82482f2c-2662-4bc3-b06e-2fa762521b9f" providerId="ADAL" clId="{0724BF37-2691-4EBE-859F-6DDAD0B95DC3}" dt="2023-05-16T22:00:34.031" v="766" actId="20577"/>
          <ac:spMkLst>
            <pc:docMk/>
            <pc:sldMk cId="468097421" sldId="303"/>
            <ac:spMk id="2" creationId="{C4181CA0-3422-E8D4-EC7B-38DD0F264683}"/>
          </ac:spMkLst>
        </pc:spChg>
        <pc:picChg chg="add mod">
          <ac:chgData name="Gregorio Ariel Guerrero Moral" userId="82482f2c-2662-4bc3-b06e-2fa762521b9f" providerId="ADAL" clId="{0724BF37-2691-4EBE-859F-6DDAD0B95DC3}" dt="2023-05-16T22:00:28.545" v="763" actId="1076"/>
          <ac:picMkLst>
            <pc:docMk/>
            <pc:sldMk cId="468097421" sldId="303"/>
            <ac:picMk id="4" creationId="{4A2ADB34-9588-E3C7-7491-787327A5CF09}"/>
          </ac:picMkLst>
        </pc:picChg>
        <pc:picChg chg="del">
          <ac:chgData name="Gregorio Ariel Guerrero Moral" userId="82482f2c-2662-4bc3-b06e-2fa762521b9f" providerId="ADAL" clId="{0724BF37-2691-4EBE-859F-6DDAD0B95DC3}" dt="2023-05-16T22:00:00.789" v="730" actId="478"/>
          <ac:picMkLst>
            <pc:docMk/>
            <pc:sldMk cId="468097421" sldId="303"/>
            <ac:picMk id="5" creationId="{8AC5019E-AA86-052A-1C34-556AC19E2449}"/>
          </ac:picMkLst>
        </pc:picChg>
      </pc:sldChg>
      <pc:sldChg chg="new del">
        <pc:chgData name="Gregorio Ariel Guerrero Moral" userId="82482f2c-2662-4bc3-b06e-2fa762521b9f" providerId="ADAL" clId="{0724BF37-2691-4EBE-859F-6DDAD0B95DC3}" dt="2023-05-16T21:59:45.346" v="726" actId="47"/>
        <pc:sldMkLst>
          <pc:docMk/>
          <pc:sldMk cId="1760540848" sldId="303"/>
        </pc:sldMkLst>
      </pc:sldChg>
      <pc:sldChg chg="del">
        <pc:chgData name="Gregorio Ariel Guerrero Moral" userId="82482f2c-2662-4bc3-b06e-2fa762521b9f" providerId="ADAL" clId="{0724BF37-2691-4EBE-859F-6DDAD0B95DC3}" dt="2023-05-16T20:13:57.105" v="1" actId="47"/>
        <pc:sldMkLst>
          <pc:docMk/>
          <pc:sldMk cId="474396840" sldId="304"/>
        </pc:sldMkLst>
      </pc:sldChg>
      <pc:sldChg chg="addSp delSp modSp add mod">
        <pc:chgData name="Gregorio Ariel Guerrero Moral" userId="82482f2c-2662-4bc3-b06e-2fa762521b9f" providerId="ADAL" clId="{0724BF37-2691-4EBE-859F-6DDAD0B95DC3}" dt="2023-05-16T22:02:40.581" v="783" actId="1076"/>
        <pc:sldMkLst>
          <pc:docMk/>
          <pc:sldMk cId="3522358619" sldId="304"/>
        </pc:sldMkLst>
        <pc:picChg chg="del">
          <ac:chgData name="Gregorio Ariel Guerrero Moral" userId="82482f2c-2662-4bc3-b06e-2fa762521b9f" providerId="ADAL" clId="{0724BF37-2691-4EBE-859F-6DDAD0B95DC3}" dt="2023-05-16T22:00:56.107" v="768" actId="478"/>
          <ac:picMkLst>
            <pc:docMk/>
            <pc:sldMk cId="3522358619" sldId="304"/>
            <ac:picMk id="4" creationId="{4A2ADB34-9588-E3C7-7491-787327A5CF09}"/>
          </ac:picMkLst>
        </pc:picChg>
        <pc:picChg chg="add mod">
          <ac:chgData name="Gregorio Ariel Guerrero Moral" userId="82482f2c-2662-4bc3-b06e-2fa762521b9f" providerId="ADAL" clId="{0724BF37-2691-4EBE-859F-6DDAD0B95DC3}" dt="2023-05-16T22:02:36.913" v="782" actId="14100"/>
          <ac:picMkLst>
            <pc:docMk/>
            <pc:sldMk cId="3522358619" sldId="304"/>
            <ac:picMk id="5" creationId="{98E87E8F-9219-0F69-D8C8-19E9CB7CDC97}"/>
          </ac:picMkLst>
        </pc:picChg>
        <pc:picChg chg="add mod">
          <ac:chgData name="Gregorio Ariel Guerrero Moral" userId="82482f2c-2662-4bc3-b06e-2fa762521b9f" providerId="ADAL" clId="{0724BF37-2691-4EBE-859F-6DDAD0B95DC3}" dt="2023-05-16T22:02:40.581" v="783" actId="1076"/>
          <ac:picMkLst>
            <pc:docMk/>
            <pc:sldMk cId="3522358619" sldId="304"/>
            <ac:picMk id="7" creationId="{87662949-BE19-E4DB-0508-B2DD66CA918B}"/>
          </ac:picMkLst>
        </pc:picChg>
      </pc:sldChg>
      <pc:sldChg chg="addSp delSp modSp add mod modNotesTx">
        <pc:chgData name="Gregorio Ariel Guerrero Moral" userId="82482f2c-2662-4bc3-b06e-2fa762521b9f" providerId="ADAL" clId="{0724BF37-2691-4EBE-859F-6DDAD0B95DC3}" dt="2023-05-17T00:28:05.082" v="2029" actId="113"/>
        <pc:sldMkLst>
          <pc:docMk/>
          <pc:sldMk cId="746609534" sldId="305"/>
        </pc:sldMkLst>
        <pc:spChg chg="mod">
          <ac:chgData name="Gregorio Ariel Guerrero Moral" userId="82482f2c-2662-4bc3-b06e-2fa762521b9f" providerId="ADAL" clId="{0724BF37-2691-4EBE-859F-6DDAD0B95DC3}" dt="2023-05-16T22:02:57.032" v="795" actId="20577"/>
          <ac:spMkLst>
            <pc:docMk/>
            <pc:sldMk cId="746609534" sldId="305"/>
            <ac:spMk id="2" creationId="{C4181CA0-3422-E8D4-EC7B-38DD0F264683}"/>
          </ac:spMkLst>
        </pc:spChg>
        <pc:spChg chg="add mod">
          <ac:chgData name="Gregorio Ariel Guerrero Moral" userId="82482f2c-2662-4bc3-b06e-2fa762521b9f" providerId="ADAL" clId="{0724BF37-2691-4EBE-859F-6DDAD0B95DC3}" dt="2023-05-17T00:27:45.062" v="2025" actId="1076"/>
          <ac:spMkLst>
            <pc:docMk/>
            <pc:sldMk cId="746609534" sldId="305"/>
            <ac:spMk id="4" creationId="{2D526B7F-DBA9-D9FE-D523-FDEF254C3246}"/>
          </ac:spMkLst>
        </pc:spChg>
        <pc:spChg chg="add del mod">
          <ac:chgData name="Gregorio Ariel Guerrero Moral" userId="82482f2c-2662-4bc3-b06e-2fa762521b9f" providerId="ADAL" clId="{0724BF37-2691-4EBE-859F-6DDAD0B95DC3}" dt="2023-05-17T00:24:06.335" v="2011" actId="478"/>
          <ac:spMkLst>
            <pc:docMk/>
            <pc:sldMk cId="746609534" sldId="305"/>
            <ac:spMk id="8" creationId="{4B179D2D-A68C-A9AD-E9DC-5B63E45BAC92}"/>
          </ac:spMkLst>
        </pc:spChg>
        <pc:spChg chg="add mod">
          <ac:chgData name="Gregorio Ariel Guerrero Moral" userId="82482f2c-2662-4bc3-b06e-2fa762521b9f" providerId="ADAL" clId="{0724BF37-2691-4EBE-859F-6DDAD0B95DC3}" dt="2023-05-17T00:28:05.082" v="2029" actId="113"/>
          <ac:spMkLst>
            <pc:docMk/>
            <pc:sldMk cId="746609534" sldId="305"/>
            <ac:spMk id="14" creationId="{79637E49-D9DB-4F1B-65E5-24E822F0750E}"/>
          </ac:spMkLst>
        </pc:spChg>
        <pc:picChg chg="del">
          <ac:chgData name="Gregorio Ariel Guerrero Moral" userId="82482f2c-2662-4bc3-b06e-2fa762521b9f" providerId="ADAL" clId="{0724BF37-2691-4EBE-859F-6DDAD0B95DC3}" dt="2023-05-16T22:02:50.597" v="785" actId="478"/>
          <ac:picMkLst>
            <pc:docMk/>
            <pc:sldMk cId="746609534" sldId="305"/>
            <ac:picMk id="5" creationId="{98E87E8F-9219-0F69-D8C8-19E9CB7CDC97}"/>
          </ac:picMkLst>
        </pc:picChg>
        <pc:picChg chg="del">
          <ac:chgData name="Gregorio Ariel Guerrero Moral" userId="82482f2c-2662-4bc3-b06e-2fa762521b9f" providerId="ADAL" clId="{0724BF37-2691-4EBE-859F-6DDAD0B95DC3}" dt="2023-05-16T22:02:50.597" v="785" actId="478"/>
          <ac:picMkLst>
            <pc:docMk/>
            <pc:sldMk cId="746609534" sldId="305"/>
            <ac:picMk id="7" creationId="{87662949-BE19-E4DB-0508-B2DD66CA918B}"/>
          </ac:picMkLst>
        </pc:picChg>
        <pc:picChg chg="add mod">
          <ac:chgData name="Gregorio Ariel Guerrero Moral" userId="82482f2c-2662-4bc3-b06e-2fa762521b9f" providerId="ADAL" clId="{0724BF37-2691-4EBE-859F-6DDAD0B95DC3}" dt="2023-05-17T00:26:40.703" v="2021" actId="1076"/>
          <ac:picMkLst>
            <pc:docMk/>
            <pc:sldMk cId="746609534" sldId="305"/>
            <ac:picMk id="10" creationId="{9A61422F-9120-4042-25ED-039A1067D818}"/>
          </ac:picMkLst>
        </pc:picChg>
        <pc:picChg chg="add mod">
          <ac:chgData name="Gregorio Ariel Guerrero Moral" userId="82482f2c-2662-4bc3-b06e-2fa762521b9f" providerId="ADAL" clId="{0724BF37-2691-4EBE-859F-6DDAD0B95DC3}" dt="2023-05-17T00:26:35.206" v="2019" actId="1076"/>
          <ac:picMkLst>
            <pc:docMk/>
            <pc:sldMk cId="746609534" sldId="305"/>
            <ac:picMk id="12" creationId="{FE80DE52-5572-4A2B-4C2D-E4D7CD0A3567}"/>
          </ac:picMkLst>
        </pc:picChg>
      </pc:sldChg>
      <pc:sldChg chg="del">
        <pc:chgData name="Gregorio Ariel Guerrero Moral" userId="82482f2c-2662-4bc3-b06e-2fa762521b9f" providerId="ADAL" clId="{0724BF37-2691-4EBE-859F-6DDAD0B95DC3}" dt="2023-05-16T20:13:57.105" v="1" actId="47"/>
        <pc:sldMkLst>
          <pc:docMk/>
          <pc:sldMk cId="1137276230" sldId="305"/>
        </pc:sldMkLst>
      </pc:sldChg>
      <pc:sldChg chg="delSp modSp add mod">
        <pc:chgData name="Gregorio Ariel Guerrero Moral" userId="82482f2c-2662-4bc3-b06e-2fa762521b9f" providerId="ADAL" clId="{0724BF37-2691-4EBE-859F-6DDAD0B95DC3}" dt="2023-05-16T22:04:47.437" v="814" actId="14100"/>
        <pc:sldMkLst>
          <pc:docMk/>
          <pc:sldMk cId="3304275675" sldId="306"/>
        </pc:sldMkLst>
        <pc:picChg chg="del">
          <ac:chgData name="Gregorio Ariel Guerrero Moral" userId="82482f2c-2662-4bc3-b06e-2fa762521b9f" providerId="ADAL" clId="{0724BF37-2691-4EBE-859F-6DDAD0B95DC3}" dt="2023-05-16T22:04:39.322" v="812" actId="478"/>
          <ac:picMkLst>
            <pc:docMk/>
            <pc:sldMk cId="3304275675" sldId="306"/>
            <ac:picMk id="6" creationId="{82D30C29-DF1F-02F5-64BB-D3E530F359C4}"/>
          </ac:picMkLst>
        </pc:picChg>
        <pc:picChg chg="mod">
          <ac:chgData name="Gregorio Ariel Guerrero Moral" userId="82482f2c-2662-4bc3-b06e-2fa762521b9f" providerId="ADAL" clId="{0724BF37-2691-4EBE-859F-6DDAD0B95DC3}" dt="2023-05-16T22:04:47.437" v="814" actId="14100"/>
          <ac:picMkLst>
            <pc:docMk/>
            <pc:sldMk cId="3304275675" sldId="306"/>
            <ac:picMk id="10" creationId="{363326B7-2C67-4A11-EA07-1737EFDC4A13}"/>
          </ac:picMkLst>
        </pc:picChg>
      </pc:sldChg>
      <pc:sldChg chg="addSp modSp add mod ord">
        <pc:chgData name="Gregorio Ariel Guerrero Moral" userId="82482f2c-2662-4bc3-b06e-2fa762521b9f" providerId="ADAL" clId="{0724BF37-2691-4EBE-859F-6DDAD0B95DC3}" dt="2023-05-16T22:15:05.807" v="934" actId="1076"/>
        <pc:sldMkLst>
          <pc:docMk/>
          <pc:sldMk cId="1950387077" sldId="307"/>
        </pc:sldMkLst>
        <pc:spChg chg="mod">
          <ac:chgData name="Gregorio Ariel Guerrero Moral" userId="82482f2c-2662-4bc3-b06e-2fa762521b9f" providerId="ADAL" clId="{0724BF37-2691-4EBE-859F-6DDAD0B95DC3}" dt="2023-05-16T22:10:52.417" v="895" actId="20577"/>
          <ac:spMkLst>
            <pc:docMk/>
            <pc:sldMk cId="1950387077" sldId="307"/>
            <ac:spMk id="2" creationId="{00000000-0000-0000-0000-000000000000}"/>
          </ac:spMkLst>
        </pc:spChg>
        <pc:spChg chg="mod">
          <ac:chgData name="Gregorio Ariel Guerrero Moral" userId="82482f2c-2662-4bc3-b06e-2fa762521b9f" providerId="ADAL" clId="{0724BF37-2691-4EBE-859F-6DDAD0B95DC3}" dt="2023-05-16T22:14:37.766" v="928" actId="1076"/>
          <ac:spMkLst>
            <pc:docMk/>
            <pc:sldMk cId="1950387077" sldId="307"/>
            <ac:spMk id="7" creationId="{421E0881-1BAE-00B8-51BE-F15DF9818906}"/>
          </ac:spMkLst>
        </pc:spChg>
        <pc:spChg chg="add mod">
          <ac:chgData name="Gregorio Ariel Guerrero Moral" userId="82482f2c-2662-4bc3-b06e-2fa762521b9f" providerId="ADAL" clId="{0724BF37-2691-4EBE-859F-6DDAD0B95DC3}" dt="2023-05-16T22:14:44.133" v="930" actId="1076"/>
          <ac:spMkLst>
            <pc:docMk/>
            <pc:sldMk cId="1950387077" sldId="307"/>
            <ac:spMk id="8" creationId="{AA2807DD-3AB9-59B3-4594-77F5622E3FD1}"/>
          </ac:spMkLst>
        </pc:spChg>
        <pc:picChg chg="add mod">
          <ac:chgData name="Gregorio Ariel Guerrero Moral" userId="82482f2c-2662-4bc3-b06e-2fa762521b9f" providerId="ADAL" clId="{0724BF37-2691-4EBE-859F-6DDAD0B95DC3}" dt="2023-05-16T22:15:05.807" v="934" actId="1076"/>
          <ac:picMkLst>
            <pc:docMk/>
            <pc:sldMk cId="1950387077" sldId="307"/>
            <ac:picMk id="10" creationId="{483C4B41-04EC-9F19-1A97-9672A240CA2A}"/>
          </ac:picMkLst>
        </pc:picChg>
      </pc:sldChg>
      <pc:sldChg chg="new del">
        <pc:chgData name="Gregorio Ariel Guerrero Moral" userId="82482f2c-2662-4bc3-b06e-2fa762521b9f" providerId="ADAL" clId="{0724BF37-2691-4EBE-859F-6DDAD0B95DC3}" dt="2023-05-16T22:10:10.943" v="823" actId="2696"/>
        <pc:sldMkLst>
          <pc:docMk/>
          <pc:sldMk cId="2647545185" sldId="307"/>
        </pc:sldMkLst>
      </pc:sldChg>
      <pc:sldChg chg="addSp modSp new mod">
        <pc:chgData name="Gregorio Ariel Guerrero Moral" userId="82482f2c-2662-4bc3-b06e-2fa762521b9f" providerId="ADAL" clId="{0724BF37-2691-4EBE-859F-6DDAD0B95DC3}" dt="2023-05-16T23:35:33.869" v="1536" actId="27636"/>
        <pc:sldMkLst>
          <pc:docMk/>
          <pc:sldMk cId="3428398467" sldId="308"/>
        </pc:sldMkLst>
        <pc:spChg chg="mod">
          <ac:chgData name="Gregorio Ariel Guerrero Moral" userId="82482f2c-2662-4bc3-b06e-2fa762521b9f" providerId="ADAL" clId="{0724BF37-2691-4EBE-859F-6DDAD0B95DC3}" dt="2023-05-16T22:16:34.174" v="975" actId="1076"/>
          <ac:spMkLst>
            <pc:docMk/>
            <pc:sldMk cId="3428398467" sldId="308"/>
            <ac:spMk id="2" creationId="{5E37B577-BCE5-921F-E97E-BD56D9F5CA0D}"/>
          </ac:spMkLst>
        </pc:spChg>
        <pc:spChg chg="mod">
          <ac:chgData name="Gregorio Ariel Guerrero Moral" userId="82482f2c-2662-4bc3-b06e-2fa762521b9f" providerId="ADAL" clId="{0724BF37-2691-4EBE-859F-6DDAD0B95DC3}" dt="2023-05-16T23:35:33.869" v="1536" actId="27636"/>
          <ac:spMkLst>
            <pc:docMk/>
            <pc:sldMk cId="3428398467" sldId="308"/>
            <ac:spMk id="3" creationId="{89E222E4-93CF-2796-09F0-14B0F997EE00}"/>
          </ac:spMkLst>
        </pc:spChg>
        <pc:spChg chg="add mod">
          <ac:chgData name="Gregorio Ariel Guerrero Moral" userId="82482f2c-2662-4bc3-b06e-2fa762521b9f" providerId="ADAL" clId="{0724BF37-2691-4EBE-859F-6DDAD0B95DC3}" dt="2023-05-16T22:18:04.835" v="1016" actId="1076"/>
          <ac:spMkLst>
            <pc:docMk/>
            <pc:sldMk cId="3428398467" sldId="308"/>
            <ac:spMk id="5" creationId="{0D50A157-717D-9D50-686E-C03F1C161677}"/>
          </ac:spMkLst>
        </pc:spChg>
      </pc:sldChg>
      <pc:sldChg chg="addSp delSp modSp add mod">
        <pc:chgData name="Gregorio Ariel Guerrero Moral" userId="82482f2c-2662-4bc3-b06e-2fa762521b9f" providerId="ADAL" clId="{0724BF37-2691-4EBE-859F-6DDAD0B95DC3}" dt="2023-05-16T23:36:27.231" v="1541"/>
        <pc:sldMkLst>
          <pc:docMk/>
          <pc:sldMk cId="574402558" sldId="309"/>
        </pc:sldMkLst>
        <pc:spChg chg="del">
          <ac:chgData name="Gregorio Ariel Guerrero Moral" userId="82482f2c-2662-4bc3-b06e-2fa762521b9f" providerId="ADAL" clId="{0724BF37-2691-4EBE-859F-6DDAD0B95DC3}" dt="2023-05-16T22:12:08.901" v="908" actId="478"/>
          <ac:spMkLst>
            <pc:docMk/>
            <pc:sldMk cId="574402558" sldId="309"/>
            <ac:spMk id="3" creationId="{5003C417-6420-BBD6-B339-F8A8BFFFA54D}"/>
          </ac:spMkLst>
        </pc:spChg>
        <pc:spChg chg="add mod">
          <ac:chgData name="Gregorio Ariel Guerrero Moral" userId="82482f2c-2662-4bc3-b06e-2fa762521b9f" providerId="ADAL" clId="{0724BF37-2691-4EBE-859F-6DDAD0B95DC3}" dt="2023-05-16T23:36:27.231" v="1541"/>
          <ac:spMkLst>
            <pc:docMk/>
            <pc:sldMk cId="574402558" sldId="309"/>
            <ac:spMk id="7" creationId="{04A9E0C4-9C71-1A28-4515-C083C8BC1B86}"/>
          </ac:spMkLst>
        </pc:spChg>
        <pc:spChg chg="del">
          <ac:chgData name="Gregorio Ariel Guerrero Moral" userId="82482f2c-2662-4bc3-b06e-2fa762521b9f" providerId="ADAL" clId="{0724BF37-2691-4EBE-859F-6DDAD0B95DC3}" dt="2023-05-16T22:12:08.901" v="908" actId="478"/>
          <ac:spMkLst>
            <pc:docMk/>
            <pc:sldMk cId="574402558" sldId="309"/>
            <ac:spMk id="9" creationId="{ADAD1FD7-5A08-E3F0-15A5-7B4173709794}"/>
          </ac:spMkLst>
        </pc:spChg>
        <pc:picChg chg="del">
          <ac:chgData name="Gregorio Ariel Guerrero Moral" userId="82482f2c-2662-4bc3-b06e-2fa762521b9f" providerId="ADAL" clId="{0724BF37-2691-4EBE-859F-6DDAD0B95DC3}" dt="2023-05-16T22:12:08.901" v="908" actId="478"/>
          <ac:picMkLst>
            <pc:docMk/>
            <pc:sldMk cId="574402558" sldId="309"/>
            <ac:picMk id="2050" creationId="{79AF48DC-1253-AA2E-3733-1F44A660327D}"/>
          </ac:picMkLst>
        </pc:picChg>
        <pc:picChg chg="del">
          <ac:chgData name="Gregorio Ariel Guerrero Moral" userId="82482f2c-2662-4bc3-b06e-2fa762521b9f" providerId="ADAL" clId="{0724BF37-2691-4EBE-859F-6DDAD0B95DC3}" dt="2023-05-16T22:12:08.901" v="908" actId="478"/>
          <ac:picMkLst>
            <pc:docMk/>
            <pc:sldMk cId="574402558" sldId="309"/>
            <ac:picMk id="2054" creationId="{3B2945B7-F40A-D1AE-438C-2D1FB1D6DC58}"/>
          </ac:picMkLst>
        </pc:picChg>
        <pc:picChg chg="del">
          <ac:chgData name="Gregorio Ariel Guerrero Moral" userId="82482f2c-2662-4bc3-b06e-2fa762521b9f" providerId="ADAL" clId="{0724BF37-2691-4EBE-859F-6DDAD0B95DC3}" dt="2023-05-16T22:12:08.901" v="908" actId="478"/>
          <ac:picMkLst>
            <pc:docMk/>
            <pc:sldMk cId="574402558" sldId="309"/>
            <ac:picMk id="2056" creationId="{A45FF257-944B-8645-696A-C530D25F056A}"/>
          </ac:picMkLst>
        </pc:picChg>
      </pc:sldChg>
      <pc:sldChg chg="del">
        <pc:chgData name="Gregorio Ariel Guerrero Moral" userId="82482f2c-2662-4bc3-b06e-2fa762521b9f" providerId="ADAL" clId="{0724BF37-2691-4EBE-859F-6DDAD0B95DC3}" dt="2023-05-16T20:13:57.105" v="1" actId="47"/>
        <pc:sldMkLst>
          <pc:docMk/>
          <pc:sldMk cId="1612096570" sldId="309"/>
        </pc:sldMkLst>
      </pc:sldChg>
      <pc:sldChg chg="addSp delSp modSp add mod modClrScheme chgLayout">
        <pc:chgData name="Gregorio Ariel Guerrero Moral" userId="82482f2c-2662-4bc3-b06e-2fa762521b9f" providerId="ADAL" clId="{0724BF37-2691-4EBE-859F-6DDAD0B95DC3}" dt="2023-05-16T22:29:22.125" v="1156" actId="1076"/>
        <pc:sldMkLst>
          <pc:docMk/>
          <pc:sldMk cId="3194830326" sldId="310"/>
        </pc:sldMkLst>
        <pc:spChg chg="mod">
          <ac:chgData name="Gregorio Ariel Guerrero Moral" userId="82482f2c-2662-4bc3-b06e-2fa762521b9f" providerId="ADAL" clId="{0724BF37-2691-4EBE-859F-6DDAD0B95DC3}" dt="2023-05-16T22:26:38.453" v="1109" actId="20577"/>
          <ac:spMkLst>
            <pc:docMk/>
            <pc:sldMk cId="3194830326" sldId="310"/>
            <ac:spMk id="2" creationId="{5E37B577-BCE5-921F-E97E-BD56D9F5CA0D}"/>
          </ac:spMkLst>
        </pc:spChg>
        <pc:spChg chg="add del mod">
          <ac:chgData name="Gregorio Ariel Guerrero Moral" userId="82482f2c-2662-4bc3-b06e-2fa762521b9f" providerId="ADAL" clId="{0724BF37-2691-4EBE-859F-6DDAD0B95DC3}" dt="2023-05-16T22:23:47.773" v="1078" actId="1076"/>
          <ac:spMkLst>
            <pc:docMk/>
            <pc:sldMk cId="3194830326" sldId="310"/>
            <ac:spMk id="3" creationId="{89E222E4-93CF-2796-09F0-14B0F997EE00}"/>
          </ac:spMkLst>
        </pc:spChg>
        <pc:spChg chg="add del mod">
          <ac:chgData name="Gregorio Ariel Guerrero Moral" userId="82482f2c-2662-4bc3-b06e-2fa762521b9f" providerId="ADAL" clId="{0724BF37-2691-4EBE-859F-6DDAD0B95DC3}" dt="2023-05-16T22:20:56.234" v="1063" actId="478"/>
          <ac:spMkLst>
            <pc:docMk/>
            <pc:sldMk cId="3194830326" sldId="310"/>
            <ac:spMk id="4" creationId="{4D10BCA6-4E0D-E5B6-D73C-087FCB3FFAC9}"/>
          </ac:spMkLst>
        </pc:spChg>
        <pc:spChg chg="del">
          <ac:chgData name="Gregorio Ariel Guerrero Moral" userId="82482f2c-2662-4bc3-b06e-2fa762521b9f" providerId="ADAL" clId="{0724BF37-2691-4EBE-859F-6DDAD0B95DC3}" dt="2023-05-16T22:18:32.089" v="1051" actId="478"/>
          <ac:spMkLst>
            <pc:docMk/>
            <pc:sldMk cId="3194830326" sldId="310"/>
            <ac:spMk id="5" creationId="{0D50A157-717D-9D50-686E-C03F1C161677}"/>
          </ac:spMkLst>
        </pc:spChg>
        <pc:spChg chg="add del mod">
          <ac:chgData name="Gregorio Ariel Guerrero Moral" userId="82482f2c-2662-4bc3-b06e-2fa762521b9f" providerId="ADAL" clId="{0724BF37-2691-4EBE-859F-6DDAD0B95DC3}" dt="2023-05-16T22:21:10.759" v="1067" actId="478"/>
          <ac:spMkLst>
            <pc:docMk/>
            <pc:sldMk cId="3194830326" sldId="310"/>
            <ac:spMk id="7" creationId="{2673967C-97A6-45E5-351B-76E07BADC8AC}"/>
          </ac:spMkLst>
        </pc:spChg>
        <pc:spChg chg="add del">
          <ac:chgData name="Gregorio Ariel Guerrero Moral" userId="82482f2c-2662-4bc3-b06e-2fa762521b9f" providerId="ADAL" clId="{0724BF37-2691-4EBE-859F-6DDAD0B95DC3}" dt="2023-05-16T22:21:37.489" v="1069" actId="478"/>
          <ac:spMkLst>
            <pc:docMk/>
            <pc:sldMk cId="3194830326" sldId="310"/>
            <ac:spMk id="9" creationId="{1C29376A-17EE-6167-D8C2-9E12C47F089D}"/>
          </ac:spMkLst>
        </pc:spChg>
        <pc:picChg chg="add mod ord">
          <ac:chgData name="Gregorio Ariel Guerrero Moral" userId="82482f2c-2662-4bc3-b06e-2fa762521b9f" providerId="ADAL" clId="{0724BF37-2691-4EBE-859F-6DDAD0B95DC3}" dt="2023-05-16T22:29:22.125" v="1156" actId="1076"/>
          <ac:picMkLst>
            <pc:docMk/>
            <pc:sldMk cId="3194830326" sldId="310"/>
            <ac:picMk id="10" creationId="{4687D750-B8FB-24A6-3E1F-0F700E26D988}"/>
          </ac:picMkLst>
        </pc:picChg>
        <pc:picChg chg="add mod ord">
          <ac:chgData name="Gregorio Ariel Guerrero Moral" userId="82482f2c-2662-4bc3-b06e-2fa762521b9f" providerId="ADAL" clId="{0724BF37-2691-4EBE-859F-6DDAD0B95DC3}" dt="2023-05-16T22:28:31.303" v="1150" actId="1076"/>
          <ac:picMkLst>
            <pc:docMk/>
            <pc:sldMk cId="3194830326" sldId="310"/>
            <ac:picMk id="11" creationId="{28DF02FC-7B26-30EE-F3BD-4B7A2968F3D6}"/>
          </ac:picMkLst>
        </pc:picChg>
        <pc:picChg chg="add mod">
          <ac:chgData name="Gregorio Ariel Guerrero Moral" userId="82482f2c-2662-4bc3-b06e-2fa762521b9f" providerId="ADAL" clId="{0724BF37-2691-4EBE-859F-6DDAD0B95DC3}" dt="2023-05-16T22:28:15.054" v="1147" actId="14100"/>
          <ac:picMkLst>
            <pc:docMk/>
            <pc:sldMk cId="3194830326" sldId="310"/>
            <ac:picMk id="13" creationId="{571226B5-1DA7-F0CE-10A5-D510DE1E7BC4}"/>
          </ac:picMkLst>
        </pc:picChg>
        <pc:picChg chg="add del mod">
          <ac:chgData name="Gregorio Ariel Guerrero Moral" userId="82482f2c-2662-4bc3-b06e-2fa762521b9f" providerId="ADAL" clId="{0724BF37-2691-4EBE-859F-6DDAD0B95DC3}" dt="2023-05-16T22:21:45.021" v="1072" actId="478"/>
          <ac:picMkLst>
            <pc:docMk/>
            <pc:sldMk cId="3194830326" sldId="310"/>
            <ac:picMk id="3074" creationId="{61CEB216-A31A-CECD-2172-D295CA6A88AE}"/>
          </ac:picMkLst>
        </pc:picChg>
        <pc:picChg chg="add del mod">
          <ac:chgData name="Gregorio Ariel Guerrero Moral" userId="82482f2c-2662-4bc3-b06e-2fa762521b9f" providerId="ADAL" clId="{0724BF37-2691-4EBE-859F-6DDAD0B95DC3}" dt="2023-05-16T22:23:58.070" v="1083" actId="478"/>
          <ac:picMkLst>
            <pc:docMk/>
            <pc:sldMk cId="3194830326" sldId="310"/>
            <ac:picMk id="3076" creationId="{3EF9928D-A013-EB1B-4EE6-EE69CF76F625}"/>
          </ac:picMkLst>
        </pc:picChg>
        <pc:picChg chg="add mod">
          <ac:chgData name="Gregorio Ariel Guerrero Moral" userId="82482f2c-2662-4bc3-b06e-2fa762521b9f" providerId="ADAL" clId="{0724BF37-2691-4EBE-859F-6DDAD0B95DC3}" dt="2023-05-16T22:28:18.973" v="1148" actId="1076"/>
          <ac:picMkLst>
            <pc:docMk/>
            <pc:sldMk cId="3194830326" sldId="310"/>
            <ac:picMk id="3078" creationId="{3D8602EC-11E8-480A-0C05-543613406F43}"/>
          </ac:picMkLst>
        </pc:picChg>
      </pc:sldChg>
      <pc:sldChg chg="addSp modSp add mod modNotesTx">
        <pc:chgData name="Gregorio Ariel Guerrero Moral" userId="82482f2c-2662-4bc3-b06e-2fa762521b9f" providerId="ADAL" clId="{0724BF37-2691-4EBE-859F-6DDAD0B95DC3}" dt="2023-05-16T22:32:15.887" v="1167" actId="14100"/>
        <pc:sldMkLst>
          <pc:docMk/>
          <pc:sldMk cId="1441511701" sldId="311"/>
        </pc:sldMkLst>
        <pc:spChg chg="mod">
          <ac:chgData name="Gregorio Ariel Guerrero Moral" userId="82482f2c-2662-4bc3-b06e-2fa762521b9f" providerId="ADAL" clId="{0724BF37-2691-4EBE-859F-6DDAD0B95DC3}" dt="2023-05-16T22:27:01.137" v="1136" actId="20577"/>
          <ac:spMkLst>
            <pc:docMk/>
            <pc:sldMk cId="1441511701" sldId="311"/>
            <ac:spMk id="2" creationId="{5E37B577-BCE5-921F-E97E-BD56D9F5CA0D}"/>
          </ac:spMkLst>
        </pc:spChg>
        <pc:spChg chg="mod">
          <ac:chgData name="Gregorio Ariel Guerrero Moral" userId="82482f2c-2662-4bc3-b06e-2fa762521b9f" providerId="ADAL" clId="{0724BF37-2691-4EBE-859F-6DDAD0B95DC3}" dt="2023-05-16T22:27:24.789" v="1140" actId="27636"/>
          <ac:spMkLst>
            <pc:docMk/>
            <pc:sldMk cId="1441511701" sldId="311"/>
            <ac:spMk id="3" creationId="{89E222E4-93CF-2796-09F0-14B0F997EE00}"/>
          </ac:spMkLst>
        </pc:spChg>
        <pc:picChg chg="add mod">
          <ac:chgData name="Gregorio Ariel Guerrero Moral" userId="82482f2c-2662-4bc3-b06e-2fa762521b9f" providerId="ADAL" clId="{0724BF37-2691-4EBE-859F-6DDAD0B95DC3}" dt="2023-05-16T22:29:05.122" v="1154" actId="14100"/>
          <ac:picMkLst>
            <pc:docMk/>
            <pc:sldMk cId="1441511701" sldId="311"/>
            <ac:picMk id="5" creationId="{1D87282C-CFAA-2497-8375-70823194F71B}"/>
          </ac:picMkLst>
        </pc:picChg>
        <pc:picChg chg="add mod">
          <ac:chgData name="Gregorio Ariel Guerrero Moral" userId="82482f2c-2662-4bc3-b06e-2fa762521b9f" providerId="ADAL" clId="{0724BF37-2691-4EBE-859F-6DDAD0B95DC3}" dt="2023-05-16T22:31:13.664" v="1161" actId="1076"/>
          <ac:picMkLst>
            <pc:docMk/>
            <pc:sldMk cId="1441511701" sldId="311"/>
            <ac:picMk id="4098" creationId="{3B2CD1B5-B188-5696-7975-66641221F5DE}"/>
          </ac:picMkLst>
        </pc:picChg>
        <pc:picChg chg="add mod">
          <ac:chgData name="Gregorio Ariel Guerrero Moral" userId="82482f2c-2662-4bc3-b06e-2fa762521b9f" providerId="ADAL" clId="{0724BF37-2691-4EBE-859F-6DDAD0B95DC3}" dt="2023-05-16T22:32:15.887" v="1167" actId="14100"/>
          <ac:picMkLst>
            <pc:docMk/>
            <pc:sldMk cId="1441511701" sldId="311"/>
            <ac:picMk id="4100" creationId="{D561B03C-D088-73BF-CCDC-1541915E84E4}"/>
          </ac:picMkLst>
        </pc:picChg>
      </pc:sldChg>
      <pc:sldChg chg="del">
        <pc:chgData name="Gregorio Ariel Guerrero Moral" userId="82482f2c-2662-4bc3-b06e-2fa762521b9f" providerId="ADAL" clId="{0724BF37-2691-4EBE-859F-6DDAD0B95DC3}" dt="2023-05-16T20:13:57.105" v="1" actId="47"/>
        <pc:sldMkLst>
          <pc:docMk/>
          <pc:sldMk cId="2483533069" sldId="311"/>
        </pc:sldMkLst>
      </pc:sldChg>
      <pc:sldChg chg="del">
        <pc:chgData name="Gregorio Ariel Guerrero Moral" userId="82482f2c-2662-4bc3-b06e-2fa762521b9f" providerId="ADAL" clId="{0724BF37-2691-4EBE-859F-6DDAD0B95DC3}" dt="2023-05-16T20:13:57.105" v="1" actId="47"/>
        <pc:sldMkLst>
          <pc:docMk/>
          <pc:sldMk cId="841933569" sldId="312"/>
        </pc:sldMkLst>
      </pc:sldChg>
      <pc:sldChg chg="addSp delSp modSp add mod modNotesTx">
        <pc:chgData name="Gregorio Ariel Guerrero Moral" userId="82482f2c-2662-4bc3-b06e-2fa762521b9f" providerId="ADAL" clId="{0724BF37-2691-4EBE-859F-6DDAD0B95DC3}" dt="2023-05-16T23:04:24.803" v="1239" actId="1076"/>
        <pc:sldMkLst>
          <pc:docMk/>
          <pc:sldMk cId="3329472661" sldId="312"/>
        </pc:sldMkLst>
        <pc:spChg chg="mod">
          <ac:chgData name="Gregorio Ariel Guerrero Moral" userId="82482f2c-2662-4bc3-b06e-2fa762521b9f" providerId="ADAL" clId="{0724BF37-2691-4EBE-859F-6DDAD0B95DC3}" dt="2023-05-16T22:34:41.928" v="1203" actId="20577"/>
          <ac:spMkLst>
            <pc:docMk/>
            <pc:sldMk cId="3329472661" sldId="312"/>
            <ac:spMk id="2" creationId="{5E37B577-BCE5-921F-E97E-BD56D9F5CA0D}"/>
          </ac:spMkLst>
        </pc:spChg>
        <pc:spChg chg="mod">
          <ac:chgData name="Gregorio Ariel Guerrero Moral" userId="82482f2c-2662-4bc3-b06e-2fa762521b9f" providerId="ADAL" clId="{0724BF37-2691-4EBE-859F-6DDAD0B95DC3}" dt="2023-05-16T22:34:03.384" v="1171" actId="14100"/>
          <ac:spMkLst>
            <pc:docMk/>
            <pc:sldMk cId="3329472661" sldId="312"/>
            <ac:spMk id="3" creationId="{89E222E4-93CF-2796-09F0-14B0F997EE00}"/>
          </ac:spMkLst>
        </pc:spChg>
        <pc:picChg chg="add del mod">
          <ac:chgData name="Gregorio Ariel Guerrero Moral" userId="82482f2c-2662-4bc3-b06e-2fa762521b9f" providerId="ADAL" clId="{0724BF37-2691-4EBE-859F-6DDAD0B95DC3}" dt="2023-05-16T23:03:53.149" v="1233" actId="478"/>
          <ac:picMkLst>
            <pc:docMk/>
            <pc:sldMk cId="3329472661" sldId="312"/>
            <ac:picMk id="4" creationId="{8C85E71F-2C79-1526-24B0-F1AE7EED47A3}"/>
          </ac:picMkLst>
        </pc:picChg>
        <pc:picChg chg="add del mod">
          <ac:chgData name="Gregorio Ariel Guerrero Moral" userId="82482f2c-2662-4bc3-b06e-2fa762521b9f" providerId="ADAL" clId="{0724BF37-2691-4EBE-859F-6DDAD0B95DC3}" dt="2023-05-16T23:03:53.149" v="1233" actId="478"/>
          <ac:picMkLst>
            <pc:docMk/>
            <pc:sldMk cId="3329472661" sldId="312"/>
            <ac:picMk id="5" creationId="{B8E2447B-FB1B-1142-80CD-02466D2A7D11}"/>
          </ac:picMkLst>
        </pc:picChg>
        <pc:picChg chg="add mod">
          <ac:chgData name="Gregorio Ariel Guerrero Moral" userId="82482f2c-2662-4bc3-b06e-2fa762521b9f" providerId="ADAL" clId="{0724BF37-2691-4EBE-859F-6DDAD0B95DC3}" dt="2023-05-16T23:04:24.803" v="1239" actId="1076"/>
          <ac:picMkLst>
            <pc:docMk/>
            <pc:sldMk cId="3329472661" sldId="312"/>
            <ac:picMk id="6" creationId="{3D13C080-F909-C00E-1822-0A40162A044E}"/>
          </ac:picMkLst>
        </pc:picChg>
        <pc:picChg chg="add mod">
          <ac:chgData name="Gregorio Ariel Guerrero Moral" userId="82482f2c-2662-4bc3-b06e-2fa762521b9f" providerId="ADAL" clId="{0724BF37-2691-4EBE-859F-6DDAD0B95DC3}" dt="2023-05-16T22:40:23.200" v="1221" actId="14100"/>
          <ac:picMkLst>
            <pc:docMk/>
            <pc:sldMk cId="3329472661" sldId="312"/>
            <ac:picMk id="5122" creationId="{3FD41C71-69E7-CD97-F57A-727DAB120740}"/>
          </ac:picMkLst>
        </pc:picChg>
        <pc:picChg chg="add mod">
          <ac:chgData name="Gregorio Ariel Guerrero Moral" userId="82482f2c-2662-4bc3-b06e-2fa762521b9f" providerId="ADAL" clId="{0724BF37-2691-4EBE-859F-6DDAD0B95DC3}" dt="2023-05-16T22:40:25.556" v="1222" actId="1076"/>
          <ac:picMkLst>
            <pc:docMk/>
            <pc:sldMk cId="3329472661" sldId="312"/>
            <ac:picMk id="5124" creationId="{AAB7FFDE-7538-5E58-6562-AF10D95DF145}"/>
          </ac:picMkLst>
        </pc:picChg>
      </pc:sldChg>
      <pc:sldChg chg="del">
        <pc:chgData name="Gregorio Ariel Guerrero Moral" userId="82482f2c-2662-4bc3-b06e-2fa762521b9f" providerId="ADAL" clId="{0724BF37-2691-4EBE-859F-6DDAD0B95DC3}" dt="2023-05-16T20:13:57.105" v="1" actId="47"/>
        <pc:sldMkLst>
          <pc:docMk/>
          <pc:sldMk cId="1128784057" sldId="313"/>
        </pc:sldMkLst>
      </pc:sldChg>
      <pc:sldChg chg="addSp delSp modSp add mod">
        <pc:chgData name="Gregorio Ariel Guerrero Moral" userId="82482f2c-2662-4bc3-b06e-2fa762521b9f" providerId="ADAL" clId="{0724BF37-2691-4EBE-859F-6DDAD0B95DC3}" dt="2023-05-16T23:12:55.313" v="1302" actId="1076"/>
        <pc:sldMkLst>
          <pc:docMk/>
          <pc:sldMk cId="3204131756" sldId="313"/>
        </pc:sldMkLst>
        <pc:spChg chg="mod">
          <ac:chgData name="Gregorio Ariel Guerrero Moral" userId="82482f2c-2662-4bc3-b06e-2fa762521b9f" providerId="ADAL" clId="{0724BF37-2691-4EBE-859F-6DDAD0B95DC3}" dt="2023-05-16T23:05:16.697" v="1260" actId="20577"/>
          <ac:spMkLst>
            <pc:docMk/>
            <pc:sldMk cId="3204131756" sldId="313"/>
            <ac:spMk id="2" creationId="{5E37B577-BCE5-921F-E97E-BD56D9F5CA0D}"/>
          </ac:spMkLst>
        </pc:spChg>
        <pc:spChg chg="mod">
          <ac:chgData name="Gregorio Ariel Guerrero Moral" userId="82482f2c-2662-4bc3-b06e-2fa762521b9f" providerId="ADAL" clId="{0724BF37-2691-4EBE-859F-6DDAD0B95DC3}" dt="2023-05-16T23:05:42.055" v="1264" actId="14100"/>
          <ac:spMkLst>
            <pc:docMk/>
            <pc:sldMk cId="3204131756" sldId="313"/>
            <ac:spMk id="3" creationId="{89E222E4-93CF-2796-09F0-14B0F997EE00}"/>
          </ac:spMkLst>
        </pc:spChg>
        <pc:picChg chg="add del mod">
          <ac:chgData name="Gregorio Ariel Guerrero Moral" userId="82482f2c-2662-4bc3-b06e-2fa762521b9f" providerId="ADAL" clId="{0724BF37-2691-4EBE-859F-6DDAD0B95DC3}" dt="2023-05-16T23:08:20.440" v="1278" actId="478"/>
          <ac:picMkLst>
            <pc:docMk/>
            <pc:sldMk cId="3204131756" sldId="313"/>
            <ac:picMk id="4" creationId="{D8EDEC2A-E677-666F-7496-C6B52014EBE9}"/>
          </ac:picMkLst>
        </pc:picChg>
        <pc:picChg chg="add mod modCrop">
          <ac:chgData name="Gregorio Ariel Guerrero Moral" userId="82482f2c-2662-4bc3-b06e-2fa762521b9f" providerId="ADAL" clId="{0724BF37-2691-4EBE-859F-6DDAD0B95DC3}" dt="2023-05-16T23:11:20.614" v="1293" actId="1076"/>
          <ac:picMkLst>
            <pc:docMk/>
            <pc:sldMk cId="3204131756" sldId="313"/>
            <ac:picMk id="5" creationId="{01ED1A96-F325-46FD-0AFD-28B0FBA4707F}"/>
          </ac:picMkLst>
        </pc:picChg>
        <pc:picChg chg="add mod">
          <ac:chgData name="Gregorio Ariel Guerrero Moral" userId="82482f2c-2662-4bc3-b06e-2fa762521b9f" providerId="ADAL" clId="{0724BF37-2691-4EBE-859F-6DDAD0B95DC3}" dt="2023-05-16T23:12:55.313" v="1302" actId="1076"/>
          <ac:picMkLst>
            <pc:docMk/>
            <pc:sldMk cId="3204131756" sldId="313"/>
            <ac:picMk id="6" creationId="{3F6F7371-70BE-33BC-9EB9-01E4189B2319}"/>
          </ac:picMkLst>
        </pc:picChg>
        <pc:picChg chg="add del">
          <ac:chgData name="Gregorio Ariel Guerrero Moral" userId="82482f2c-2662-4bc3-b06e-2fa762521b9f" providerId="ADAL" clId="{0724BF37-2691-4EBE-859F-6DDAD0B95DC3}" dt="2023-05-16T23:09:24.980" v="1282" actId="478"/>
          <ac:picMkLst>
            <pc:docMk/>
            <pc:sldMk cId="3204131756" sldId="313"/>
            <ac:picMk id="6146" creationId="{37EC9D83-5C49-037C-18D6-2D7F6859EC30}"/>
          </ac:picMkLst>
        </pc:picChg>
        <pc:picChg chg="add del mod">
          <ac:chgData name="Gregorio Ariel Guerrero Moral" userId="82482f2c-2662-4bc3-b06e-2fa762521b9f" providerId="ADAL" clId="{0724BF37-2691-4EBE-859F-6DDAD0B95DC3}" dt="2023-05-16T23:12:37.332" v="1298" actId="478"/>
          <ac:picMkLst>
            <pc:docMk/>
            <pc:sldMk cId="3204131756" sldId="313"/>
            <ac:picMk id="6148" creationId="{86E481C1-AB1A-B07B-7381-14B99E7D138D}"/>
          </ac:picMkLst>
        </pc:picChg>
      </pc:sldChg>
      <pc:sldChg chg="del">
        <pc:chgData name="Gregorio Ariel Guerrero Moral" userId="82482f2c-2662-4bc3-b06e-2fa762521b9f" providerId="ADAL" clId="{0724BF37-2691-4EBE-859F-6DDAD0B95DC3}" dt="2023-05-16T20:13:57.105" v="1" actId="47"/>
        <pc:sldMkLst>
          <pc:docMk/>
          <pc:sldMk cId="1064042460" sldId="314"/>
        </pc:sldMkLst>
      </pc:sldChg>
      <pc:sldChg chg="addSp modSp add mod modNotesTx">
        <pc:chgData name="Gregorio Ariel Guerrero Moral" userId="82482f2c-2662-4bc3-b06e-2fa762521b9f" providerId="ADAL" clId="{0724BF37-2691-4EBE-859F-6DDAD0B95DC3}" dt="2023-05-16T23:17:59.513" v="1354"/>
        <pc:sldMkLst>
          <pc:docMk/>
          <pc:sldMk cId="1900572036" sldId="314"/>
        </pc:sldMkLst>
        <pc:spChg chg="mod">
          <ac:chgData name="Gregorio Ariel Guerrero Moral" userId="82482f2c-2662-4bc3-b06e-2fa762521b9f" providerId="ADAL" clId="{0724BF37-2691-4EBE-859F-6DDAD0B95DC3}" dt="2023-05-16T23:14:19.090" v="1326" actId="20577"/>
          <ac:spMkLst>
            <pc:docMk/>
            <pc:sldMk cId="1900572036" sldId="314"/>
            <ac:spMk id="2" creationId="{5E37B577-BCE5-921F-E97E-BD56D9F5CA0D}"/>
          </ac:spMkLst>
        </pc:spChg>
        <pc:spChg chg="mod">
          <ac:chgData name="Gregorio Ariel Guerrero Moral" userId="82482f2c-2662-4bc3-b06e-2fa762521b9f" providerId="ADAL" clId="{0724BF37-2691-4EBE-859F-6DDAD0B95DC3}" dt="2023-05-16T23:15:12.463" v="1333" actId="27636"/>
          <ac:spMkLst>
            <pc:docMk/>
            <pc:sldMk cId="1900572036" sldId="314"/>
            <ac:spMk id="3" creationId="{89E222E4-93CF-2796-09F0-14B0F997EE00}"/>
          </ac:spMkLst>
        </pc:spChg>
        <pc:picChg chg="add mod modCrop">
          <ac:chgData name="Gregorio Ariel Guerrero Moral" userId="82482f2c-2662-4bc3-b06e-2fa762521b9f" providerId="ADAL" clId="{0724BF37-2691-4EBE-859F-6DDAD0B95DC3}" dt="2023-05-16T23:17:22.777" v="1353" actId="732"/>
          <ac:picMkLst>
            <pc:docMk/>
            <pc:sldMk cId="1900572036" sldId="314"/>
            <ac:picMk id="5" creationId="{78619A1B-381E-134E-2D71-82B081E11C44}"/>
          </ac:picMkLst>
        </pc:picChg>
        <pc:picChg chg="add mod">
          <ac:chgData name="Gregorio Ariel Guerrero Moral" userId="82482f2c-2662-4bc3-b06e-2fa762521b9f" providerId="ADAL" clId="{0724BF37-2691-4EBE-859F-6DDAD0B95DC3}" dt="2023-05-16T23:17:04.193" v="1349" actId="1076"/>
          <ac:picMkLst>
            <pc:docMk/>
            <pc:sldMk cId="1900572036" sldId="314"/>
            <ac:picMk id="6" creationId="{5E068D81-5626-3A77-63E2-918371C6B6B3}"/>
          </ac:picMkLst>
        </pc:picChg>
        <pc:picChg chg="add mod">
          <ac:chgData name="Gregorio Ariel Guerrero Moral" userId="82482f2c-2662-4bc3-b06e-2fa762521b9f" providerId="ADAL" clId="{0724BF37-2691-4EBE-859F-6DDAD0B95DC3}" dt="2023-05-16T23:16:32.789" v="1343" actId="1076"/>
          <ac:picMkLst>
            <pc:docMk/>
            <pc:sldMk cId="1900572036" sldId="314"/>
            <ac:picMk id="7170" creationId="{89378C75-E332-95C5-7AD2-E115F02EA931}"/>
          </ac:picMkLst>
        </pc:picChg>
      </pc:sldChg>
      <pc:sldChg chg="del">
        <pc:chgData name="Gregorio Ariel Guerrero Moral" userId="82482f2c-2662-4bc3-b06e-2fa762521b9f" providerId="ADAL" clId="{0724BF37-2691-4EBE-859F-6DDAD0B95DC3}" dt="2023-05-16T20:13:57.105" v="1" actId="47"/>
        <pc:sldMkLst>
          <pc:docMk/>
          <pc:sldMk cId="3509481073" sldId="315"/>
        </pc:sldMkLst>
      </pc:sldChg>
      <pc:sldChg chg="addSp modSp add mod modNotesTx">
        <pc:chgData name="Gregorio Ariel Guerrero Moral" userId="82482f2c-2662-4bc3-b06e-2fa762521b9f" providerId="ADAL" clId="{0724BF37-2691-4EBE-859F-6DDAD0B95DC3}" dt="2023-05-16T23:29:52.779" v="1500"/>
        <pc:sldMkLst>
          <pc:docMk/>
          <pc:sldMk cId="4219517968" sldId="315"/>
        </pc:sldMkLst>
        <pc:spChg chg="mod">
          <ac:chgData name="Gregorio Ariel Guerrero Moral" userId="82482f2c-2662-4bc3-b06e-2fa762521b9f" providerId="ADAL" clId="{0724BF37-2691-4EBE-859F-6DDAD0B95DC3}" dt="2023-05-16T23:25:53.747" v="1475" actId="27636"/>
          <ac:spMkLst>
            <pc:docMk/>
            <pc:sldMk cId="4219517968" sldId="315"/>
            <ac:spMk id="2" creationId="{5E37B577-BCE5-921F-E97E-BD56D9F5CA0D}"/>
          </ac:spMkLst>
        </pc:spChg>
        <pc:spChg chg="mod ord">
          <ac:chgData name="Gregorio Ariel Guerrero Moral" userId="82482f2c-2662-4bc3-b06e-2fa762521b9f" providerId="ADAL" clId="{0724BF37-2691-4EBE-859F-6DDAD0B95DC3}" dt="2023-05-16T23:29:38.820" v="1497" actId="167"/>
          <ac:spMkLst>
            <pc:docMk/>
            <pc:sldMk cId="4219517968" sldId="315"/>
            <ac:spMk id="3" creationId="{89E222E4-93CF-2796-09F0-14B0F997EE00}"/>
          </ac:spMkLst>
        </pc:spChg>
        <pc:picChg chg="add mod">
          <ac:chgData name="Gregorio Ariel Guerrero Moral" userId="82482f2c-2662-4bc3-b06e-2fa762521b9f" providerId="ADAL" clId="{0724BF37-2691-4EBE-859F-6DDAD0B95DC3}" dt="2023-05-16T23:27:36.443" v="1481" actId="1076"/>
          <ac:picMkLst>
            <pc:docMk/>
            <pc:sldMk cId="4219517968" sldId="315"/>
            <ac:picMk id="4" creationId="{C50DB406-C252-A372-5E52-F0E8D8EB54BF}"/>
          </ac:picMkLst>
        </pc:picChg>
        <pc:picChg chg="add mod ord">
          <ac:chgData name="Gregorio Ariel Guerrero Moral" userId="82482f2c-2662-4bc3-b06e-2fa762521b9f" providerId="ADAL" clId="{0724BF37-2691-4EBE-859F-6DDAD0B95DC3}" dt="2023-05-16T23:29:43.593" v="1498" actId="1076"/>
          <ac:picMkLst>
            <pc:docMk/>
            <pc:sldMk cId="4219517968" sldId="315"/>
            <ac:picMk id="5" creationId="{411CA773-28F2-D74D-2D49-63C6A4799170}"/>
          </ac:picMkLst>
        </pc:picChg>
        <pc:picChg chg="add mod">
          <ac:chgData name="Gregorio Ariel Guerrero Moral" userId="82482f2c-2662-4bc3-b06e-2fa762521b9f" providerId="ADAL" clId="{0724BF37-2691-4EBE-859F-6DDAD0B95DC3}" dt="2023-05-16T23:28:13.785" v="1486" actId="1076"/>
          <ac:picMkLst>
            <pc:docMk/>
            <pc:sldMk cId="4219517968" sldId="315"/>
            <ac:picMk id="9218" creationId="{67ECC0AE-AD08-5BD3-89BD-38854D85B380}"/>
          </ac:picMkLst>
        </pc:picChg>
      </pc:sldChg>
      <pc:sldChg chg="del">
        <pc:chgData name="Gregorio Ariel Guerrero Moral" userId="82482f2c-2662-4bc3-b06e-2fa762521b9f" providerId="ADAL" clId="{0724BF37-2691-4EBE-859F-6DDAD0B95DC3}" dt="2023-05-16T20:13:57.105" v="1" actId="47"/>
        <pc:sldMkLst>
          <pc:docMk/>
          <pc:sldMk cId="3333021205" sldId="316"/>
        </pc:sldMkLst>
      </pc:sldChg>
      <pc:sldChg chg="addSp modSp add mod ord">
        <pc:chgData name="Gregorio Ariel Guerrero Moral" userId="82482f2c-2662-4bc3-b06e-2fa762521b9f" providerId="ADAL" clId="{0724BF37-2691-4EBE-859F-6DDAD0B95DC3}" dt="2023-05-16T23:21:44.047" v="1374"/>
        <pc:sldMkLst>
          <pc:docMk/>
          <pc:sldMk cId="3378707134" sldId="316"/>
        </pc:sldMkLst>
        <pc:spChg chg="mod">
          <ac:chgData name="Gregorio Ariel Guerrero Moral" userId="82482f2c-2662-4bc3-b06e-2fa762521b9f" providerId="ADAL" clId="{0724BF37-2691-4EBE-859F-6DDAD0B95DC3}" dt="2023-05-16T23:19:04.429" v="1359"/>
          <ac:spMkLst>
            <pc:docMk/>
            <pc:sldMk cId="3378707134" sldId="316"/>
            <ac:spMk id="2" creationId="{5E37B577-BCE5-921F-E97E-BD56D9F5CA0D}"/>
          </ac:spMkLst>
        </pc:spChg>
        <pc:spChg chg="mod">
          <ac:chgData name="Gregorio Ariel Guerrero Moral" userId="82482f2c-2662-4bc3-b06e-2fa762521b9f" providerId="ADAL" clId="{0724BF37-2691-4EBE-859F-6DDAD0B95DC3}" dt="2023-05-16T23:18:49.764" v="1358" actId="14100"/>
          <ac:spMkLst>
            <pc:docMk/>
            <pc:sldMk cId="3378707134" sldId="316"/>
            <ac:spMk id="3" creationId="{89E222E4-93CF-2796-09F0-14B0F997EE00}"/>
          </ac:spMkLst>
        </pc:spChg>
        <pc:picChg chg="add mod">
          <ac:chgData name="Gregorio Ariel Guerrero Moral" userId="82482f2c-2662-4bc3-b06e-2fa762521b9f" providerId="ADAL" clId="{0724BF37-2691-4EBE-859F-6DDAD0B95DC3}" dt="2023-05-16T23:21:16.866" v="1372" actId="14100"/>
          <ac:picMkLst>
            <pc:docMk/>
            <pc:sldMk cId="3378707134" sldId="316"/>
            <ac:picMk id="4" creationId="{863EF11A-066D-3C2E-5F02-FE309F68D6AB}"/>
          </ac:picMkLst>
        </pc:picChg>
        <pc:picChg chg="add mod">
          <ac:chgData name="Gregorio Ariel Guerrero Moral" userId="82482f2c-2662-4bc3-b06e-2fa762521b9f" providerId="ADAL" clId="{0724BF37-2691-4EBE-859F-6DDAD0B95DC3}" dt="2023-05-16T23:20:32.996" v="1366" actId="1076"/>
          <ac:picMkLst>
            <pc:docMk/>
            <pc:sldMk cId="3378707134" sldId="316"/>
            <ac:picMk id="8194" creationId="{7328A252-C74C-DB0F-7D41-2C7E0749E9E4}"/>
          </ac:picMkLst>
        </pc:picChg>
        <pc:picChg chg="add mod">
          <ac:chgData name="Gregorio Ariel Guerrero Moral" userId="82482f2c-2662-4bc3-b06e-2fa762521b9f" providerId="ADAL" clId="{0724BF37-2691-4EBE-859F-6DDAD0B95DC3}" dt="2023-05-16T23:21:12.889" v="1370" actId="1076"/>
          <ac:picMkLst>
            <pc:docMk/>
            <pc:sldMk cId="3378707134" sldId="316"/>
            <ac:picMk id="8196" creationId="{A14C905D-1CC1-980F-AD2D-04AD72A2482E}"/>
          </ac:picMkLst>
        </pc:picChg>
      </pc:sldChg>
      <pc:sldChg chg="modSp add mod">
        <pc:chgData name="Gregorio Ariel Guerrero Moral" userId="82482f2c-2662-4bc3-b06e-2fa762521b9f" providerId="ADAL" clId="{0724BF37-2691-4EBE-859F-6DDAD0B95DC3}" dt="2023-05-16T23:31:23.796" v="1524" actId="20577"/>
        <pc:sldMkLst>
          <pc:docMk/>
          <pc:sldMk cId="3105335167" sldId="317"/>
        </pc:sldMkLst>
        <pc:spChg chg="mod">
          <ac:chgData name="Gregorio Ariel Guerrero Moral" userId="82482f2c-2662-4bc3-b06e-2fa762521b9f" providerId="ADAL" clId="{0724BF37-2691-4EBE-859F-6DDAD0B95DC3}" dt="2023-05-16T23:30:30.128" v="1512" actId="20577"/>
          <ac:spMkLst>
            <pc:docMk/>
            <pc:sldMk cId="3105335167" sldId="317"/>
            <ac:spMk id="2" creationId="{5E37B577-BCE5-921F-E97E-BD56D9F5CA0D}"/>
          </ac:spMkLst>
        </pc:spChg>
        <pc:spChg chg="mod">
          <ac:chgData name="Gregorio Ariel Guerrero Moral" userId="82482f2c-2662-4bc3-b06e-2fa762521b9f" providerId="ADAL" clId="{0724BF37-2691-4EBE-859F-6DDAD0B95DC3}" dt="2023-05-16T23:31:23.796" v="1524" actId="20577"/>
          <ac:spMkLst>
            <pc:docMk/>
            <pc:sldMk cId="3105335167" sldId="317"/>
            <ac:spMk id="3" creationId="{89E222E4-93CF-2796-09F0-14B0F997EE00}"/>
          </ac:spMkLst>
        </pc:spChg>
      </pc:sldChg>
      <pc:sldChg chg="del">
        <pc:chgData name="Gregorio Ariel Guerrero Moral" userId="82482f2c-2662-4bc3-b06e-2fa762521b9f" providerId="ADAL" clId="{0724BF37-2691-4EBE-859F-6DDAD0B95DC3}" dt="2023-05-16T20:13:57.105" v="1" actId="47"/>
        <pc:sldMkLst>
          <pc:docMk/>
          <pc:sldMk cId="4027019293" sldId="317"/>
        </pc:sldMkLst>
      </pc:sldChg>
      <pc:sldChg chg="addSp modSp add mod">
        <pc:chgData name="Gregorio Ariel Guerrero Moral" userId="82482f2c-2662-4bc3-b06e-2fa762521b9f" providerId="ADAL" clId="{0724BF37-2691-4EBE-859F-6DDAD0B95DC3}" dt="2023-05-17T00:10:52.030" v="2000" actId="1076"/>
        <pc:sldMkLst>
          <pc:docMk/>
          <pc:sldMk cId="3323644345" sldId="318"/>
        </pc:sldMkLst>
        <pc:spChg chg="mod">
          <ac:chgData name="Gregorio Ariel Guerrero Moral" userId="82482f2c-2662-4bc3-b06e-2fa762521b9f" providerId="ADAL" clId="{0724BF37-2691-4EBE-859F-6DDAD0B95DC3}" dt="2023-05-17T00:07:31.257" v="1989" actId="20577"/>
          <ac:spMkLst>
            <pc:docMk/>
            <pc:sldMk cId="3323644345" sldId="318"/>
            <ac:spMk id="2" creationId="{00000000-0000-0000-0000-000000000000}"/>
          </ac:spMkLst>
        </pc:spChg>
        <pc:spChg chg="mod">
          <ac:chgData name="Gregorio Ariel Guerrero Moral" userId="82482f2c-2662-4bc3-b06e-2fa762521b9f" providerId="ADAL" clId="{0724BF37-2691-4EBE-859F-6DDAD0B95DC3}" dt="2023-05-17T00:06:56.254" v="1982" actId="1076"/>
          <ac:spMkLst>
            <pc:docMk/>
            <pc:sldMk cId="3323644345" sldId="318"/>
            <ac:spMk id="7" creationId="{421E0881-1BAE-00B8-51BE-F15DF9818906}"/>
          </ac:spMkLst>
        </pc:spChg>
        <pc:spChg chg="add mod">
          <ac:chgData name="Gregorio Ariel Guerrero Moral" userId="82482f2c-2662-4bc3-b06e-2fa762521b9f" providerId="ADAL" clId="{0724BF37-2691-4EBE-859F-6DDAD0B95DC3}" dt="2023-05-17T00:10:52.030" v="2000" actId="1076"/>
          <ac:spMkLst>
            <pc:docMk/>
            <pc:sldMk cId="3323644345" sldId="318"/>
            <ac:spMk id="10" creationId="{D347FA48-5761-57C9-C851-7432FA086162}"/>
          </ac:spMkLst>
        </pc:spChg>
        <pc:picChg chg="add mod">
          <ac:chgData name="Gregorio Ariel Guerrero Moral" userId="82482f2c-2662-4bc3-b06e-2fa762521b9f" providerId="ADAL" clId="{0724BF37-2691-4EBE-859F-6DDAD0B95DC3}" dt="2023-05-17T00:07:23.899" v="1986" actId="1076"/>
          <ac:picMkLst>
            <pc:docMk/>
            <pc:sldMk cId="3323644345" sldId="318"/>
            <ac:picMk id="8" creationId="{67EEBC7B-F82F-7735-765E-654A24E8AACD}"/>
          </ac:picMkLst>
        </pc:picChg>
      </pc:sldChg>
      <pc:sldChg chg="addSp delSp modSp new mod">
        <pc:chgData name="Gregorio Ariel Guerrero Moral" userId="82482f2c-2662-4bc3-b06e-2fa762521b9f" providerId="ADAL" clId="{0724BF37-2691-4EBE-859F-6DDAD0B95DC3}" dt="2023-05-17T00:09:51.653" v="1997" actId="14100"/>
        <pc:sldMkLst>
          <pc:docMk/>
          <pc:sldMk cId="3217835283" sldId="319"/>
        </pc:sldMkLst>
        <pc:spChg chg="mod">
          <ac:chgData name="Gregorio Ariel Guerrero Moral" userId="82482f2c-2662-4bc3-b06e-2fa762521b9f" providerId="ADAL" clId="{0724BF37-2691-4EBE-859F-6DDAD0B95DC3}" dt="2023-05-17T00:09:51.653" v="1997" actId="14100"/>
          <ac:spMkLst>
            <pc:docMk/>
            <pc:sldMk cId="3217835283" sldId="319"/>
            <ac:spMk id="2" creationId="{51927FBF-8B28-4F55-D008-588826FFFA51}"/>
          </ac:spMkLst>
        </pc:spChg>
        <pc:spChg chg="del">
          <ac:chgData name="Gregorio Ariel Guerrero Moral" userId="82482f2c-2662-4bc3-b06e-2fa762521b9f" providerId="ADAL" clId="{0724BF37-2691-4EBE-859F-6DDAD0B95DC3}" dt="2023-05-16T23:41:02.572" v="1654" actId="478"/>
          <ac:spMkLst>
            <pc:docMk/>
            <pc:sldMk cId="3217835283" sldId="319"/>
            <ac:spMk id="3" creationId="{54EFC223-0364-64A7-C812-CB3CDFAF8384}"/>
          </ac:spMkLst>
        </pc:spChg>
        <pc:spChg chg="add mod">
          <ac:chgData name="Gregorio Ariel Guerrero Moral" userId="82482f2c-2662-4bc3-b06e-2fa762521b9f" providerId="ADAL" clId="{0724BF37-2691-4EBE-859F-6DDAD0B95DC3}" dt="2023-05-16T23:43:59.630" v="1709" actId="1076"/>
          <ac:spMkLst>
            <pc:docMk/>
            <pc:sldMk cId="3217835283" sldId="319"/>
            <ac:spMk id="14" creationId="{BF0F7519-9B48-9C42-89DD-F7A5C934B208}"/>
          </ac:spMkLst>
        </pc:spChg>
        <pc:spChg chg="add mod">
          <ac:chgData name="Gregorio Ariel Guerrero Moral" userId="82482f2c-2662-4bc3-b06e-2fa762521b9f" providerId="ADAL" clId="{0724BF37-2691-4EBE-859F-6DDAD0B95DC3}" dt="2023-05-17T00:09:34.517" v="1991" actId="20577"/>
          <ac:spMkLst>
            <pc:docMk/>
            <pc:sldMk cId="3217835283" sldId="319"/>
            <ac:spMk id="17" creationId="{8665A33B-D60E-EC29-3A78-20506BA8FDBA}"/>
          </ac:spMkLst>
        </pc:spChg>
        <pc:spChg chg="add mod">
          <ac:chgData name="Gregorio Ariel Guerrero Moral" userId="82482f2c-2662-4bc3-b06e-2fa762521b9f" providerId="ADAL" clId="{0724BF37-2691-4EBE-859F-6DDAD0B95DC3}" dt="2023-05-16T23:48:50.327" v="1830" actId="1076"/>
          <ac:spMkLst>
            <pc:docMk/>
            <pc:sldMk cId="3217835283" sldId="319"/>
            <ac:spMk id="18" creationId="{46B0DECE-ECD2-23AF-9E2F-2F6CC7926FA5}"/>
          </ac:spMkLst>
        </pc:spChg>
        <pc:spChg chg="add mod">
          <ac:chgData name="Gregorio Ariel Guerrero Moral" userId="82482f2c-2662-4bc3-b06e-2fa762521b9f" providerId="ADAL" clId="{0724BF37-2691-4EBE-859F-6DDAD0B95DC3}" dt="2023-05-17T00:09:44.372" v="1996" actId="20577"/>
          <ac:spMkLst>
            <pc:docMk/>
            <pc:sldMk cId="3217835283" sldId="319"/>
            <ac:spMk id="19" creationId="{42BC8524-3F2C-7D26-11C2-CF125DF2B969}"/>
          </ac:spMkLst>
        </pc:spChg>
        <pc:picChg chg="add mod">
          <ac:chgData name="Gregorio Ariel Guerrero Moral" userId="82482f2c-2662-4bc3-b06e-2fa762521b9f" providerId="ADAL" clId="{0724BF37-2691-4EBE-859F-6DDAD0B95DC3}" dt="2023-05-16T23:41:16.921" v="1657" actId="14100"/>
          <ac:picMkLst>
            <pc:docMk/>
            <pc:sldMk cId="3217835283" sldId="319"/>
            <ac:picMk id="5" creationId="{F9EB9A5E-BFD3-51FF-D9A1-0E6FED18E05B}"/>
          </ac:picMkLst>
        </pc:picChg>
        <pc:picChg chg="add mod">
          <ac:chgData name="Gregorio Ariel Guerrero Moral" userId="82482f2c-2662-4bc3-b06e-2fa762521b9f" providerId="ADAL" clId="{0724BF37-2691-4EBE-859F-6DDAD0B95DC3}" dt="2023-05-16T23:43:03.671" v="1682" actId="12789"/>
          <ac:picMkLst>
            <pc:docMk/>
            <pc:sldMk cId="3217835283" sldId="319"/>
            <ac:picMk id="7" creationId="{4B452271-93EA-9833-FB03-A3167EDEBF4A}"/>
          </ac:picMkLst>
        </pc:picChg>
        <pc:picChg chg="add mod">
          <ac:chgData name="Gregorio Ariel Guerrero Moral" userId="82482f2c-2662-4bc3-b06e-2fa762521b9f" providerId="ADAL" clId="{0724BF37-2691-4EBE-859F-6DDAD0B95DC3}" dt="2023-05-16T23:43:10.052" v="1683" actId="408"/>
          <ac:picMkLst>
            <pc:docMk/>
            <pc:sldMk cId="3217835283" sldId="319"/>
            <ac:picMk id="9" creationId="{0B645E31-B8E1-448B-DEBA-81C10B9CDED1}"/>
          </ac:picMkLst>
        </pc:picChg>
        <pc:picChg chg="add mod">
          <ac:chgData name="Gregorio Ariel Guerrero Moral" userId="82482f2c-2662-4bc3-b06e-2fa762521b9f" providerId="ADAL" clId="{0724BF37-2691-4EBE-859F-6DDAD0B95DC3}" dt="2023-05-16T23:43:10.052" v="1683" actId="408"/>
          <ac:picMkLst>
            <pc:docMk/>
            <pc:sldMk cId="3217835283" sldId="319"/>
            <ac:picMk id="11" creationId="{89011692-B987-8BF6-14C1-68EF5E95489A}"/>
          </ac:picMkLst>
        </pc:picChg>
        <pc:picChg chg="add mod">
          <ac:chgData name="Gregorio Ariel Guerrero Moral" userId="82482f2c-2662-4bc3-b06e-2fa762521b9f" providerId="ADAL" clId="{0724BF37-2691-4EBE-859F-6DDAD0B95DC3}" dt="2023-05-16T23:43:03.671" v="1682" actId="12789"/>
          <ac:picMkLst>
            <pc:docMk/>
            <pc:sldMk cId="3217835283" sldId="319"/>
            <ac:picMk id="13" creationId="{2137C390-6D5D-2697-1E2E-99336BDA750A}"/>
          </ac:picMkLst>
        </pc:picChg>
        <pc:picChg chg="add del">
          <ac:chgData name="Gregorio Ariel Guerrero Moral" userId="82482f2c-2662-4bc3-b06e-2fa762521b9f" providerId="ADAL" clId="{0724BF37-2691-4EBE-859F-6DDAD0B95DC3}" dt="2023-05-16T23:44:05.773" v="1711" actId="478"/>
          <ac:picMkLst>
            <pc:docMk/>
            <pc:sldMk cId="3217835283" sldId="319"/>
            <ac:picMk id="16" creationId="{3CDD2547-DE09-49DF-D504-FA0FE7A4ED3B}"/>
          </ac:picMkLst>
        </pc:picChg>
      </pc:sldChg>
      <pc:sldChg chg="new del">
        <pc:chgData name="Gregorio Ariel Guerrero Moral" userId="82482f2c-2662-4bc3-b06e-2fa762521b9f" providerId="ADAL" clId="{0724BF37-2691-4EBE-859F-6DDAD0B95DC3}" dt="2023-05-16T23:45:32.390" v="1766" actId="680"/>
        <pc:sldMkLst>
          <pc:docMk/>
          <pc:sldMk cId="2843876159" sldId="320"/>
        </pc:sldMkLst>
      </pc:sldChg>
      <pc:sldChg chg="addSp delSp modSp add mod">
        <pc:chgData name="Gregorio Ariel Guerrero Moral" userId="82482f2c-2662-4bc3-b06e-2fa762521b9f" providerId="ADAL" clId="{0724BF37-2691-4EBE-859F-6DDAD0B95DC3}" dt="2023-05-16T23:49:17.200" v="1837" actId="14100"/>
        <pc:sldMkLst>
          <pc:docMk/>
          <pc:sldMk cId="4153918592" sldId="320"/>
        </pc:sldMkLst>
        <pc:spChg chg="mod">
          <ac:chgData name="Gregorio Ariel Guerrero Moral" userId="82482f2c-2662-4bc3-b06e-2fa762521b9f" providerId="ADAL" clId="{0724BF37-2691-4EBE-859F-6DDAD0B95DC3}" dt="2023-05-16T23:45:55.521" v="1791" actId="1076"/>
          <ac:spMkLst>
            <pc:docMk/>
            <pc:sldMk cId="4153918592" sldId="320"/>
            <ac:spMk id="2" creationId="{51927FBF-8B28-4F55-D008-588826FFFA51}"/>
          </ac:spMkLst>
        </pc:spChg>
        <pc:spChg chg="add mod">
          <ac:chgData name="Gregorio Ariel Guerrero Moral" userId="82482f2c-2662-4bc3-b06e-2fa762521b9f" providerId="ADAL" clId="{0724BF37-2691-4EBE-859F-6DDAD0B95DC3}" dt="2023-05-16T23:49:17.200" v="1837" actId="14100"/>
          <ac:spMkLst>
            <pc:docMk/>
            <pc:sldMk cId="4153918592" sldId="320"/>
            <ac:spMk id="3" creationId="{D2303014-FEFA-29ED-3693-3ABCF23693D7}"/>
          </ac:spMkLst>
        </pc:spChg>
        <pc:spChg chg="add del">
          <ac:chgData name="Gregorio Ariel Guerrero Moral" userId="82482f2c-2662-4bc3-b06e-2fa762521b9f" providerId="ADAL" clId="{0724BF37-2691-4EBE-859F-6DDAD0B95DC3}" dt="2023-05-16T23:47:49.285" v="1805" actId="21"/>
          <ac:spMkLst>
            <pc:docMk/>
            <pc:sldMk cId="4153918592" sldId="320"/>
            <ac:spMk id="14" creationId="{BF0F7519-9B48-9C42-89DD-F7A5C934B208}"/>
          </ac:spMkLst>
        </pc:spChg>
        <pc:spChg chg="add del">
          <ac:chgData name="Gregorio Ariel Guerrero Moral" userId="82482f2c-2662-4bc3-b06e-2fa762521b9f" providerId="ADAL" clId="{0724BF37-2691-4EBE-859F-6DDAD0B95DC3}" dt="2023-05-16T23:47:49.285" v="1805" actId="21"/>
          <ac:spMkLst>
            <pc:docMk/>
            <pc:sldMk cId="4153918592" sldId="320"/>
            <ac:spMk id="17" creationId="{8665A33B-D60E-EC29-3A78-20506BA8FDBA}"/>
          </ac:spMkLst>
        </pc:spChg>
        <pc:spChg chg="add del">
          <ac:chgData name="Gregorio Ariel Guerrero Moral" userId="82482f2c-2662-4bc3-b06e-2fa762521b9f" providerId="ADAL" clId="{0724BF37-2691-4EBE-859F-6DDAD0B95DC3}" dt="2023-05-16T23:47:49.285" v="1805" actId="21"/>
          <ac:spMkLst>
            <pc:docMk/>
            <pc:sldMk cId="4153918592" sldId="320"/>
            <ac:spMk id="18" creationId="{46B0DECE-ECD2-23AF-9E2F-2F6CC7926FA5}"/>
          </ac:spMkLst>
        </pc:spChg>
        <pc:spChg chg="add del">
          <ac:chgData name="Gregorio Ariel Guerrero Moral" userId="82482f2c-2662-4bc3-b06e-2fa762521b9f" providerId="ADAL" clId="{0724BF37-2691-4EBE-859F-6DDAD0B95DC3}" dt="2023-05-16T23:47:49.285" v="1805" actId="21"/>
          <ac:spMkLst>
            <pc:docMk/>
            <pc:sldMk cId="4153918592" sldId="320"/>
            <ac:spMk id="19" creationId="{42BC8524-3F2C-7D26-11C2-CF125DF2B969}"/>
          </ac:spMkLst>
        </pc:spChg>
        <pc:picChg chg="del">
          <ac:chgData name="Gregorio Ariel Guerrero Moral" userId="82482f2c-2662-4bc3-b06e-2fa762521b9f" providerId="ADAL" clId="{0724BF37-2691-4EBE-859F-6DDAD0B95DC3}" dt="2023-05-16T23:45:41.215" v="1768" actId="478"/>
          <ac:picMkLst>
            <pc:docMk/>
            <pc:sldMk cId="4153918592" sldId="320"/>
            <ac:picMk id="5" creationId="{F9EB9A5E-BFD3-51FF-D9A1-0E6FED18E05B}"/>
          </ac:picMkLst>
        </pc:picChg>
        <pc:picChg chg="mod">
          <ac:chgData name="Gregorio Ariel Guerrero Moral" userId="82482f2c-2662-4bc3-b06e-2fa762521b9f" providerId="ADAL" clId="{0724BF37-2691-4EBE-859F-6DDAD0B95DC3}" dt="2023-05-16T23:46:01.614" v="1793" actId="14100"/>
          <ac:picMkLst>
            <pc:docMk/>
            <pc:sldMk cId="4153918592" sldId="320"/>
            <ac:picMk id="7" creationId="{4B452271-93EA-9833-FB03-A3167EDEBF4A}"/>
          </ac:picMkLst>
        </pc:picChg>
        <pc:picChg chg="add del">
          <ac:chgData name="Gregorio Ariel Guerrero Moral" userId="82482f2c-2662-4bc3-b06e-2fa762521b9f" providerId="ADAL" clId="{0724BF37-2691-4EBE-859F-6DDAD0B95DC3}" dt="2023-05-16T23:47:49.285" v="1805" actId="21"/>
          <ac:picMkLst>
            <pc:docMk/>
            <pc:sldMk cId="4153918592" sldId="320"/>
            <ac:picMk id="9" creationId="{0B645E31-B8E1-448B-DEBA-81C10B9CDED1}"/>
          </ac:picMkLst>
        </pc:picChg>
        <pc:picChg chg="add del">
          <ac:chgData name="Gregorio Ariel Guerrero Moral" userId="82482f2c-2662-4bc3-b06e-2fa762521b9f" providerId="ADAL" clId="{0724BF37-2691-4EBE-859F-6DDAD0B95DC3}" dt="2023-05-16T23:47:49.285" v="1805" actId="21"/>
          <ac:picMkLst>
            <pc:docMk/>
            <pc:sldMk cId="4153918592" sldId="320"/>
            <ac:picMk id="11" creationId="{89011692-B987-8BF6-14C1-68EF5E95489A}"/>
          </ac:picMkLst>
        </pc:picChg>
        <pc:picChg chg="add del">
          <ac:chgData name="Gregorio Ariel Guerrero Moral" userId="82482f2c-2662-4bc3-b06e-2fa762521b9f" providerId="ADAL" clId="{0724BF37-2691-4EBE-859F-6DDAD0B95DC3}" dt="2023-05-16T23:47:49.285" v="1805" actId="21"/>
          <ac:picMkLst>
            <pc:docMk/>
            <pc:sldMk cId="4153918592" sldId="320"/>
            <ac:picMk id="13" creationId="{2137C390-6D5D-2697-1E2E-99336BDA750A}"/>
          </ac:picMkLst>
        </pc:picChg>
      </pc:sldChg>
      <pc:sldChg chg="addSp delSp modSp add mod">
        <pc:chgData name="Gregorio Ariel Guerrero Moral" userId="82482f2c-2662-4bc3-b06e-2fa762521b9f" providerId="ADAL" clId="{0724BF37-2691-4EBE-859F-6DDAD0B95DC3}" dt="2023-05-16T23:50:39.519" v="1863" actId="27636"/>
        <pc:sldMkLst>
          <pc:docMk/>
          <pc:sldMk cId="3600838620" sldId="321"/>
        </pc:sldMkLst>
        <pc:spChg chg="mod">
          <ac:chgData name="Gregorio Ariel Guerrero Moral" userId="82482f2c-2662-4bc3-b06e-2fa762521b9f" providerId="ADAL" clId="{0724BF37-2691-4EBE-859F-6DDAD0B95DC3}" dt="2023-05-16T23:49:29.001" v="1850" actId="20577"/>
          <ac:spMkLst>
            <pc:docMk/>
            <pc:sldMk cId="3600838620" sldId="321"/>
            <ac:spMk id="2" creationId="{51927FBF-8B28-4F55-D008-588826FFFA51}"/>
          </ac:spMkLst>
        </pc:spChg>
        <pc:spChg chg="add mod">
          <ac:chgData name="Gregorio Ariel Guerrero Moral" userId="82482f2c-2662-4bc3-b06e-2fa762521b9f" providerId="ADAL" clId="{0724BF37-2691-4EBE-859F-6DDAD0B95DC3}" dt="2023-05-16T23:50:39.519" v="1863" actId="27636"/>
          <ac:spMkLst>
            <pc:docMk/>
            <pc:sldMk cId="3600838620" sldId="321"/>
            <ac:spMk id="3" creationId="{72DED76B-5B92-719B-93B2-E78B558B877C}"/>
          </ac:spMkLst>
        </pc:spChg>
        <pc:spChg chg="add del mod">
          <ac:chgData name="Gregorio Ariel Guerrero Moral" userId="82482f2c-2662-4bc3-b06e-2fa762521b9f" providerId="ADAL" clId="{0724BF37-2691-4EBE-859F-6DDAD0B95DC3}" dt="2023-05-16T23:50:31.344" v="1859" actId="478"/>
          <ac:spMkLst>
            <pc:docMk/>
            <pc:sldMk cId="3600838620" sldId="321"/>
            <ac:spMk id="8" creationId="{C77E2E93-FEE6-7114-B7A4-5D9AE29106FE}"/>
          </ac:spMkLst>
        </pc:spChg>
        <pc:spChg chg="add del mod">
          <ac:chgData name="Gregorio Ariel Guerrero Moral" userId="82482f2c-2662-4bc3-b06e-2fa762521b9f" providerId="ADAL" clId="{0724BF37-2691-4EBE-859F-6DDAD0B95DC3}" dt="2023-05-16T23:50:31.344" v="1859" actId="478"/>
          <ac:spMkLst>
            <pc:docMk/>
            <pc:sldMk cId="3600838620" sldId="321"/>
            <ac:spMk id="10" creationId="{D963546F-0733-C45A-2865-A8A4DB1C0C65}"/>
          </ac:spMkLst>
        </pc:spChg>
        <pc:spChg chg="add del mod">
          <ac:chgData name="Gregorio Ariel Guerrero Moral" userId="82482f2c-2662-4bc3-b06e-2fa762521b9f" providerId="ADAL" clId="{0724BF37-2691-4EBE-859F-6DDAD0B95DC3}" dt="2023-05-16T23:50:31.344" v="1859" actId="478"/>
          <ac:spMkLst>
            <pc:docMk/>
            <pc:sldMk cId="3600838620" sldId="321"/>
            <ac:spMk id="12" creationId="{D2E08E7F-B18B-B796-B2DF-F5AD47AAD950}"/>
          </ac:spMkLst>
        </pc:spChg>
        <pc:spChg chg="del">
          <ac:chgData name="Gregorio Ariel Guerrero Moral" userId="82482f2c-2662-4bc3-b06e-2fa762521b9f" providerId="ADAL" clId="{0724BF37-2691-4EBE-859F-6DDAD0B95DC3}" dt="2023-05-16T23:46:17.355" v="1795" actId="478"/>
          <ac:spMkLst>
            <pc:docMk/>
            <pc:sldMk cId="3600838620" sldId="321"/>
            <ac:spMk id="14" creationId="{BF0F7519-9B48-9C42-89DD-F7A5C934B208}"/>
          </ac:spMkLst>
        </pc:spChg>
        <pc:spChg chg="add del mod">
          <ac:chgData name="Gregorio Ariel Guerrero Moral" userId="82482f2c-2662-4bc3-b06e-2fa762521b9f" providerId="ADAL" clId="{0724BF37-2691-4EBE-859F-6DDAD0B95DC3}" dt="2023-05-16T23:50:31.344" v="1859" actId="478"/>
          <ac:spMkLst>
            <pc:docMk/>
            <pc:sldMk cId="3600838620" sldId="321"/>
            <ac:spMk id="15" creationId="{FB893E9B-2413-107D-74B6-FA5F295FFAA5}"/>
          </ac:spMkLst>
        </pc:spChg>
        <pc:spChg chg="del">
          <ac:chgData name="Gregorio Ariel Guerrero Moral" userId="82482f2c-2662-4bc3-b06e-2fa762521b9f" providerId="ADAL" clId="{0724BF37-2691-4EBE-859F-6DDAD0B95DC3}" dt="2023-05-16T23:46:17.355" v="1795" actId="478"/>
          <ac:spMkLst>
            <pc:docMk/>
            <pc:sldMk cId="3600838620" sldId="321"/>
            <ac:spMk id="17" creationId="{8665A33B-D60E-EC29-3A78-20506BA8FDBA}"/>
          </ac:spMkLst>
        </pc:spChg>
        <pc:spChg chg="del">
          <ac:chgData name="Gregorio Ariel Guerrero Moral" userId="82482f2c-2662-4bc3-b06e-2fa762521b9f" providerId="ADAL" clId="{0724BF37-2691-4EBE-859F-6DDAD0B95DC3}" dt="2023-05-16T23:46:17.355" v="1795" actId="478"/>
          <ac:spMkLst>
            <pc:docMk/>
            <pc:sldMk cId="3600838620" sldId="321"/>
            <ac:spMk id="18" creationId="{46B0DECE-ECD2-23AF-9E2F-2F6CC7926FA5}"/>
          </ac:spMkLst>
        </pc:spChg>
        <pc:spChg chg="del">
          <ac:chgData name="Gregorio Ariel Guerrero Moral" userId="82482f2c-2662-4bc3-b06e-2fa762521b9f" providerId="ADAL" clId="{0724BF37-2691-4EBE-859F-6DDAD0B95DC3}" dt="2023-05-16T23:46:17.355" v="1795" actId="478"/>
          <ac:spMkLst>
            <pc:docMk/>
            <pc:sldMk cId="3600838620" sldId="321"/>
            <ac:spMk id="19" creationId="{42BC8524-3F2C-7D26-11C2-CF125DF2B969}"/>
          </ac:spMkLst>
        </pc:spChg>
        <pc:picChg chg="add mod">
          <ac:chgData name="Gregorio Ariel Guerrero Moral" userId="82482f2c-2662-4bc3-b06e-2fa762521b9f" providerId="ADAL" clId="{0724BF37-2691-4EBE-859F-6DDAD0B95DC3}" dt="2023-05-16T23:49:42.649" v="1855" actId="1076"/>
          <ac:picMkLst>
            <pc:docMk/>
            <pc:sldMk cId="3600838620" sldId="321"/>
            <ac:picMk id="4" creationId="{80732DFE-1701-CC25-D86A-24602159E10E}"/>
          </ac:picMkLst>
        </pc:picChg>
        <pc:picChg chg="add del mod">
          <ac:chgData name="Gregorio Ariel Guerrero Moral" userId="82482f2c-2662-4bc3-b06e-2fa762521b9f" providerId="ADAL" clId="{0724BF37-2691-4EBE-859F-6DDAD0B95DC3}" dt="2023-05-16T23:50:31.344" v="1859" actId="478"/>
          <ac:picMkLst>
            <pc:docMk/>
            <pc:sldMk cId="3600838620" sldId="321"/>
            <ac:picMk id="5" creationId="{5DE009CB-1E4C-83BB-4F61-C1AC6A2E97D2}"/>
          </ac:picMkLst>
        </pc:picChg>
        <pc:picChg chg="add del mod">
          <ac:chgData name="Gregorio Ariel Guerrero Moral" userId="82482f2c-2662-4bc3-b06e-2fa762521b9f" providerId="ADAL" clId="{0724BF37-2691-4EBE-859F-6DDAD0B95DC3}" dt="2023-05-16T23:50:31.344" v="1859" actId="478"/>
          <ac:picMkLst>
            <pc:docMk/>
            <pc:sldMk cId="3600838620" sldId="321"/>
            <ac:picMk id="6" creationId="{856340B6-C20C-A4F0-8EF8-2D0873F86F9D}"/>
          </ac:picMkLst>
        </pc:picChg>
        <pc:picChg chg="del">
          <ac:chgData name="Gregorio Ariel Guerrero Moral" userId="82482f2c-2662-4bc3-b06e-2fa762521b9f" providerId="ADAL" clId="{0724BF37-2691-4EBE-859F-6DDAD0B95DC3}" dt="2023-05-16T23:48:24.029" v="1807" actId="478"/>
          <ac:picMkLst>
            <pc:docMk/>
            <pc:sldMk cId="3600838620" sldId="321"/>
            <ac:picMk id="7" creationId="{4B452271-93EA-9833-FB03-A3167EDEBF4A}"/>
          </ac:picMkLst>
        </pc:picChg>
        <pc:picChg chg="del">
          <ac:chgData name="Gregorio Ariel Guerrero Moral" userId="82482f2c-2662-4bc3-b06e-2fa762521b9f" providerId="ADAL" clId="{0724BF37-2691-4EBE-859F-6DDAD0B95DC3}" dt="2023-05-16T23:46:17.355" v="1795" actId="478"/>
          <ac:picMkLst>
            <pc:docMk/>
            <pc:sldMk cId="3600838620" sldId="321"/>
            <ac:picMk id="9" creationId="{0B645E31-B8E1-448B-DEBA-81C10B9CDED1}"/>
          </ac:picMkLst>
        </pc:picChg>
        <pc:picChg chg="del">
          <ac:chgData name="Gregorio Ariel Guerrero Moral" userId="82482f2c-2662-4bc3-b06e-2fa762521b9f" providerId="ADAL" clId="{0724BF37-2691-4EBE-859F-6DDAD0B95DC3}" dt="2023-05-16T23:46:17.355" v="1795" actId="478"/>
          <ac:picMkLst>
            <pc:docMk/>
            <pc:sldMk cId="3600838620" sldId="321"/>
            <ac:picMk id="11" creationId="{89011692-B987-8BF6-14C1-68EF5E95489A}"/>
          </ac:picMkLst>
        </pc:picChg>
        <pc:picChg chg="del">
          <ac:chgData name="Gregorio Ariel Guerrero Moral" userId="82482f2c-2662-4bc3-b06e-2fa762521b9f" providerId="ADAL" clId="{0724BF37-2691-4EBE-859F-6DDAD0B95DC3}" dt="2023-05-16T23:46:17.355" v="1795" actId="478"/>
          <ac:picMkLst>
            <pc:docMk/>
            <pc:sldMk cId="3600838620" sldId="321"/>
            <ac:picMk id="13" creationId="{2137C390-6D5D-2697-1E2E-99336BDA750A}"/>
          </ac:picMkLst>
        </pc:picChg>
      </pc:sldChg>
      <pc:sldChg chg="addSp delSp modSp add mod">
        <pc:chgData name="Gregorio Ariel Guerrero Moral" userId="82482f2c-2662-4bc3-b06e-2fa762521b9f" providerId="ADAL" clId="{0724BF37-2691-4EBE-859F-6DDAD0B95DC3}" dt="2023-05-17T00:03:08.517" v="1981" actId="20577"/>
        <pc:sldMkLst>
          <pc:docMk/>
          <pc:sldMk cId="874371853" sldId="322"/>
        </pc:sldMkLst>
        <pc:spChg chg="mod">
          <ac:chgData name="Gregorio Ariel Guerrero Moral" userId="82482f2c-2662-4bc3-b06e-2fa762521b9f" providerId="ADAL" clId="{0724BF37-2691-4EBE-859F-6DDAD0B95DC3}" dt="2023-05-16T23:52:59.386" v="1898" actId="20577"/>
          <ac:spMkLst>
            <pc:docMk/>
            <pc:sldMk cId="874371853" sldId="322"/>
            <ac:spMk id="2" creationId="{51927FBF-8B28-4F55-D008-588826FFFA51}"/>
          </ac:spMkLst>
        </pc:spChg>
        <pc:spChg chg="mod">
          <ac:chgData name="Gregorio Ariel Guerrero Moral" userId="82482f2c-2662-4bc3-b06e-2fa762521b9f" providerId="ADAL" clId="{0724BF37-2691-4EBE-859F-6DDAD0B95DC3}" dt="2023-05-17T00:03:08.517" v="1981" actId="20577"/>
          <ac:spMkLst>
            <pc:docMk/>
            <pc:sldMk cId="874371853" sldId="322"/>
            <ac:spMk id="3" creationId="{72DED76B-5B92-719B-93B2-E78B558B877C}"/>
          </ac:spMkLst>
        </pc:spChg>
        <pc:spChg chg="del">
          <ac:chgData name="Gregorio Ariel Guerrero Moral" userId="82482f2c-2662-4bc3-b06e-2fa762521b9f" providerId="ADAL" clId="{0724BF37-2691-4EBE-859F-6DDAD0B95DC3}" dt="2023-05-16T23:51:12.635" v="1873" actId="478"/>
          <ac:spMkLst>
            <pc:docMk/>
            <pc:sldMk cId="874371853" sldId="322"/>
            <ac:spMk id="8" creationId="{C77E2E93-FEE6-7114-B7A4-5D9AE29106FE}"/>
          </ac:spMkLst>
        </pc:spChg>
        <pc:spChg chg="del">
          <ac:chgData name="Gregorio Ariel Guerrero Moral" userId="82482f2c-2662-4bc3-b06e-2fa762521b9f" providerId="ADAL" clId="{0724BF37-2691-4EBE-859F-6DDAD0B95DC3}" dt="2023-05-16T23:51:12.635" v="1873" actId="478"/>
          <ac:spMkLst>
            <pc:docMk/>
            <pc:sldMk cId="874371853" sldId="322"/>
            <ac:spMk id="10" creationId="{D963546F-0733-C45A-2865-A8A4DB1C0C65}"/>
          </ac:spMkLst>
        </pc:spChg>
        <pc:spChg chg="del">
          <ac:chgData name="Gregorio Ariel Guerrero Moral" userId="82482f2c-2662-4bc3-b06e-2fa762521b9f" providerId="ADAL" clId="{0724BF37-2691-4EBE-859F-6DDAD0B95DC3}" dt="2023-05-16T23:53:15.493" v="1905" actId="478"/>
          <ac:spMkLst>
            <pc:docMk/>
            <pc:sldMk cId="874371853" sldId="322"/>
            <ac:spMk id="12" creationId="{D2E08E7F-B18B-B796-B2DF-F5AD47AAD950}"/>
          </ac:spMkLst>
        </pc:spChg>
        <pc:spChg chg="del">
          <ac:chgData name="Gregorio Ariel Guerrero Moral" userId="82482f2c-2662-4bc3-b06e-2fa762521b9f" providerId="ADAL" clId="{0724BF37-2691-4EBE-859F-6DDAD0B95DC3}" dt="2023-05-16T23:53:15.493" v="1905" actId="478"/>
          <ac:spMkLst>
            <pc:docMk/>
            <pc:sldMk cId="874371853" sldId="322"/>
            <ac:spMk id="15" creationId="{FB893E9B-2413-107D-74B6-FA5F295FFAA5}"/>
          </ac:spMkLst>
        </pc:spChg>
        <pc:picChg chg="del">
          <ac:chgData name="Gregorio Ariel Guerrero Moral" userId="82482f2c-2662-4bc3-b06e-2fa762521b9f" providerId="ADAL" clId="{0724BF37-2691-4EBE-859F-6DDAD0B95DC3}" dt="2023-05-16T23:53:03.457" v="1899" actId="478"/>
          <ac:picMkLst>
            <pc:docMk/>
            <pc:sldMk cId="874371853" sldId="322"/>
            <ac:picMk id="4" creationId="{80732DFE-1701-CC25-D86A-24602159E10E}"/>
          </ac:picMkLst>
        </pc:picChg>
        <pc:picChg chg="del mod">
          <ac:chgData name="Gregorio Ariel Guerrero Moral" userId="82482f2c-2662-4bc3-b06e-2fa762521b9f" providerId="ADAL" clId="{0724BF37-2691-4EBE-859F-6DDAD0B95DC3}" dt="2023-05-16T23:53:15.493" v="1905" actId="478"/>
          <ac:picMkLst>
            <pc:docMk/>
            <pc:sldMk cId="874371853" sldId="322"/>
            <ac:picMk id="5" creationId="{5DE009CB-1E4C-83BB-4F61-C1AC6A2E97D2}"/>
          </ac:picMkLst>
        </pc:picChg>
        <pc:picChg chg="del">
          <ac:chgData name="Gregorio Ariel Guerrero Moral" userId="82482f2c-2662-4bc3-b06e-2fa762521b9f" providerId="ADAL" clId="{0724BF37-2691-4EBE-859F-6DDAD0B95DC3}" dt="2023-05-16T23:53:15.493" v="1905" actId="478"/>
          <ac:picMkLst>
            <pc:docMk/>
            <pc:sldMk cId="874371853" sldId="322"/>
            <ac:picMk id="6" creationId="{856340B6-C20C-A4F0-8EF8-2D0873F86F9D}"/>
          </ac:picMkLst>
        </pc:picChg>
        <pc:picChg chg="add mod">
          <ac:chgData name="Gregorio Ariel Guerrero Moral" userId="82482f2c-2662-4bc3-b06e-2fa762521b9f" providerId="ADAL" clId="{0724BF37-2691-4EBE-859F-6DDAD0B95DC3}" dt="2023-05-16T23:53:11.439" v="1903" actId="1076"/>
          <ac:picMkLst>
            <pc:docMk/>
            <pc:sldMk cId="874371853" sldId="322"/>
            <ac:picMk id="7" creationId="{5015F7A4-8AEC-36D1-4D06-98256A278A51}"/>
          </ac:picMkLst>
        </pc:picChg>
      </pc:sldChg>
      <pc:sldChg chg="addSp delSp modSp add mod">
        <pc:chgData name="Gregorio Ariel Guerrero Moral" userId="82482f2c-2662-4bc3-b06e-2fa762521b9f" providerId="ADAL" clId="{0724BF37-2691-4EBE-859F-6DDAD0B95DC3}" dt="2023-05-17T00:10:16.595" v="1998" actId="20577"/>
        <pc:sldMkLst>
          <pc:docMk/>
          <pc:sldMk cId="1485005909" sldId="323"/>
        </pc:sldMkLst>
        <pc:spChg chg="mod">
          <ac:chgData name="Gregorio Ariel Guerrero Moral" userId="82482f2c-2662-4bc3-b06e-2fa762521b9f" providerId="ADAL" clId="{0724BF37-2691-4EBE-859F-6DDAD0B95DC3}" dt="2023-05-16T23:51:06.177" v="1872" actId="20577"/>
          <ac:spMkLst>
            <pc:docMk/>
            <pc:sldMk cId="1485005909" sldId="323"/>
            <ac:spMk id="2" creationId="{51927FBF-8B28-4F55-D008-588826FFFA51}"/>
          </ac:spMkLst>
        </pc:spChg>
        <pc:spChg chg="mod">
          <ac:chgData name="Gregorio Ariel Guerrero Moral" userId="82482f2c-2662-4bc3-b06e-2fa762521b9f" providerId="ADAL" clId="{0724BF37-2691-4EBE-859F-6DDAD0B95DC3}" dt="2023-05-17T00:10:16.595" v="1998" actId="20577"/>
          <ac:spMkLst>
            <pc:docMk/>
            <pc:sldMk cId="1485005909" sldId="323"/>
            <ac:spMk id="3" creationId="{72DED76B-5B92-719B-93B2-E78B558B877C}"/>
          </ac:spMkLst>
        </pc:spChg>
        <pc:picChg chg="del">
          <ac:chgData name="Gregorio Ariel Guerrero Moral" userId="82482f2c-2662-4bc3-b06e-2fa762521b9f" providerId="ADAL" clId="{0724BF37-2691-4EBE-859F-6DDAD0B95DC3}" dt="2023-05-16T23:51:23.749" v="1877" actId="478"/>
          <ac:picMkLst>
            <pc:docMk/>
            <pc:sldMk cId="1485005909" sldId="323"/>
            <ac:picMk id="4" creationId="{80732DFE-1701-CC25-D86A-24602159E10E}"/>
          </ac:picMkLst>
        </pc:picChg>
        <pc:picChg chg="add mod">
          <ac:chgData name="Gregorio Ariel Guerrero Moral" userId="82482f2c-2662-4bc3-b06e-2fa762521b9f" providerId="ADAL" clId="{0724BF37-2691-4EBE-859F-6DDAD0B95DC3}" dt="2023-05-16T23:51:27.920" v="1878" actId="1076"/>
          <ac:picMkLst>
            <pc:docMk/>
            <pc:sldMk cId="1485005909" sldId="323"/>
            <ac:picMk id="5" creationId="{E0D70B95-01DA-83A3-95C6-4062FFE407ED}"/>
          </ac:picMkLst>
        </pc:picChg>
      </pc:sldChg>
      <pc:sldChg chg="delSp modSp add mod">
        <pc:chgData name="Gregorio Ariel Guerrero Moral" userId="82482f2c-2662-4bc3-b06e-2fa762521b9f" providerId="ADAL" clId="{0724BF37-2691-4EBE-859F-6DDAD0B95DC3}" dt="2023-05-16T23:57:58.847" v="1948" actId="20577"/>
        <pc:sldMkLst>
          <pc:docMk/>
          <pc:sldMk cId="1132512225" sldId="324"/>
        </pc:sldMkLst>
        <pc:spChg chg="mod">
          <ac:chgData name="Gregorio Ariel Guerrero Moral" userId="82482f2c-2662-4bc3-b06e-2fa762521b9f" providerId="ADAL" clId="{0724BF37-2691-4EBE-859F-6DDAD0B95DC3}" dt="2023-05-16T23:55:43.439" v="1935" actId="20577"/>
          <ac:spMkLst>
            <pc:docMk/>
            <pc:sldMk cId="1132512225" sldId="324"/>
            <ac:spMk id="2" creationId="{51927FBF-8B28-4F55-D008-588826FFFA51}"/>
          </ac:spMkLst>
        </pc:spChg>
        <pc:spChg chg="mod">
          <ac:chgData name="Gregorio Ariel Guerrero Moral" userId="82482f2c-2662-4bc3-b06e-2fa762521b9f" providerId="ADAL" clId="{0724BF37-2691-4EBE-859F-6DDAD0B95DC3}" dt="2023-05-16T23:57:58.847" v="1948" actId="20577"/>
          <ac:spMkLst>
            <pc:docMk/>
            <pc:sldMk cId="1132512225" sldId="324"/>
            <ac:spMk id="3" creationId="{72DED76B-5B92-719B-93B2-E78B558B877C}"/>
          </ac:spMkLst>
        </pc:spChg>
        <pc:picChg chg="del">
          <ac:chgData name="Gregorio Ariel Guerrero Moral" userId="82482f2c-2662-4bc3-b06e-2fa762521b9f" providerId="ADAL" clId="{0724BF37-2691-4EBE-859F-6DDAD0B95DC3}" dt="2023-05-16T23:55:37.966" v="1923" actId="478"/>
          <ac:picMkLst>
            <pc:docMk/>
            <pc:sldMk cId="1132512225" sldId="324"/>
            <ac:picMk id="7" creationId="{5015F7A4-8AEC-36D1-4D06-98256A278A5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r>
              <a:rPr lang="es-ES_tradnl" dirty="0"/>
              <a:t>Algebra lineal</a:t>
            </a:r>
          </a:p>
        </p:txBody>
      </p:sp>
      <p:sp>
        <p:nvSpPr>
          <p:cNvPr id="3" name="Marcador de fecha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C7B76BB3-96B4-D949-BA97-2F034CC20E35}" type="datetimeFigureOut">
              <a:rPr lang="es-ES_tradnl" smtClean="0"/>
              <a:t>01/06/2023</a:t>
            </a:fld>
            <a:endParaRPr lang="es-ES_tradnl"/>
          </a:p>
        </p:txBody>
      </p:sp>
      <p:sp>
        <p:nvSpPr>
          <p:cNvPr id="4" name="Marcador de pie de página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r>
              <a:rPr lang="es-ES_tradnl" dirty="0"/>
              <a:t>Ariel Guerrero </a:t>
            </a:r>
            <a:r>
              <a:rPr lang="es-ES_tradnl" dirty="0" err="1"/>
              <a:t>ariel.guerrero@uc.edu.py</a:t>
            </a:r>
            <a:endParaRPr lang="es-ES_tradnl" dirty="0"/>
          </a:p>
        </p:txBody>
      </p:sp>
      <p:sp>
        <p:nvSpPr>
          <p:cNvPr id="5" name="Marcador de número de diapositiva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EABEA0F2-AFBD-024B-A401-8C555BB443D7}" type="slidenum">
              <a:rPr lang="es-ES_tradnl" smtClean="0"/>
              <a:t>‹Nº›</a:t>
            </a:fld>
            <a:endParaRPr lang="es-ES_tradnl"/>
          </a:p>
        </p:txBody>
      </p:sp>
    </p:spTree>
    <p:extLst>
      <p:ext uri="{BB962C8B-B14F-4D97-AF65-F5344CB8AC3E}">
        <p14:creationId xmlns:p14="http://schemas.microsoft.com/office/powerpoint/2010/main" val="1737431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s-ES_tradnl"/>
          </a:p>
        </p:txBody>
      </p:sp>
      <p:sp>
        <p:nvSpPr>
          <p:cNvPr id="3" name="Marcador de fecha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C3897DA-3038-2943-8BC6-34E6C6DE6379}" type="datetimeFigureOut">
              <a:rPr lang="es-ES_tradnl" smtClean="0"/>
              <a:t>01/06/2023</a:t>
            </a:fld>
            <a:endParaRPr lang="es-ES_tradnl"/>
          </a:p>
        </p:txBody>
      </p:sp>
      <p:sp>
        <p:nvSpPr>
          <p:cNvPr id="4" name="Marcador de imagen de diapositiva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s-ES_tradnl"/>
          </a:p>
        </p:txBody>
      </p:sp>
      <p:sp>
        <p:nvSpPr>
          <p:cNvPr id="5" name="Marcador de notas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s-ES_tradnl"/>
          </a:p>
        </p:txBody>
      </p:sp>
      <p:sp>
        <p:nvSpPr>
          <p:cNvPr id="7" name="Marcador de número de diapositiva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353074F-A04A-334B-ACA3-A5B1880CCD8C}" type="slidenum">
              <a:rPr lang="es-ES_tradnl" smtClean="0"/>
              <a:t>‹Nº›</a:t>
            </a:fld>
            <a:endParaRPr lang="es-ES_tradnl"/>
          </a:p>
        </p:txBody>
      </p:sp>
    </p:spTree>
    <p:extLst>
      <p:ext uri="{BB962C8B-B14F-4D97-AF65-F5344CB8AC3E}">
        <p14:creationId xmlns:p14="http://schemas.microsoft.com/office/powerpoint/2010/main" val="1982016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https://iotbyhvm.ooo/contiki-the-open-source-os-for-iot/</a:t>
            </a:r>
          </a:p>
        </p:txBody>
      </p:sp>
      <p:sp>
        <p:nvSpPr>
          <p:cNvPr id="4" name="Marcador de número de diapositiva 3"/>
          <p:cNvSpPr>
            <a:spLocks noGrp="1"/>
          </p:cNvSpPr>
          <p:nvPr>
            <p:ph type="sldNum" sz="quarter" idx="5"/>
          </p:nvPr>
        </p:nvSpPr>
        <p:spPr/>
        <p:txBody>
          <a:bodyPr/>
          <a:lstStyle/>
          <a:p>
            <a:fld id="{F353074F-A04A-334B-ACA3-A5B1880CCD8C}" type="slidenum">
              <a:rPr lang="es-ES_tradnl" smtClean="0"/>
              <a:t>1</a:t>
            </a:fld>
            <a:endParaRPr lang="es-ES_tradnl"/>
          </a:p>
        </p:txBody>
      </p:sp>
    </p:spTree>
    <p:extLst>
      <p:ext uri="{BB962C8B-B14F-4D97-AF65-F5344CB8AC3E}">
        <p14:creationId xmlns:p14="http://schemas.microsoft.com/office/powerpoint/2010/main" val="245797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https://iotbyhvm.ooo/contiki-the-open-source-os-for-iot/</a:t>
            </a:r>
          </a:p>
        </p:txBody>
      </p:sp>
      <p:sp>
        <p:nvSpPr>
          <p:cNvPr id="4" name="Marcador de número de diapositiva 3"/>
          <p:cNvSpPr>
            <a:spLocks noGrp="1"/>
          </p:cNvSpPr>
          <p:nvPr>
            <p:ph type="sldNum" sz="quarter" idx="5"/>
          </p:nvPr>
        </p:nvSpPr>
        <p:spPr/>
        <p:txBody>
          <a:bodyPr/>
          <a:lstStyle/>
          <a:p>
            <a:fld id="{F353074F-A04A-334B-ACA3-A5B1880CCD8C}" type="slidenum">
              <a:rPr lang="es-ES_tradnl" smtClean="0"/>
              <a:t>2</a:t>
            </a:fld>
            <a:endParaRPr lang="es-ES_tradnl"/>
          </a:p>
        </p:txBody>
      </p:sp>
    </p:spTree>
    <p:extLst>
      <p:ext uri="{BB962C8B-B14F-4D97-AF65-F5344CB8AC3E}">
        <p14:creationId xmlns:p14="http://schemas.microsoft.com/office/powerpoint/2010/main" val="3500642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https://www.indiamart.com/datchikelectronics/embedded-software-developer.html</a:t>
            </a:r>
          </a:p>
        </p:txBody>
      </p:sp>
      <p:sp>
        <p:nvSpPr>
          <p:cNvPr id="4" name="Marcador de número de diapositiva 3"/>
          <p:cNvSpPr>
            <a:spLocks noGrp="1"/>
          </p:cNvSpPr>
          <p:nvPr>
            <p:ph type="sldNum" sz="quarter" idx="5"/>
          </p:nvPr>
        </p:nvSpPr>
        <p:spPr/>
        <p:txBody>
          <a:bodyPr/>
          <a:lstStyle/>
          <a:p>
            <a:fld id="{F353074F-A04A-334B-ACA3-A5B1880CCD8C}" type="slidenum">
              <a:rPr lang="es-ES_tradnl" smtClean="0"/>
              <a:t>6</a:t>
            </a:fld>
            <a:endParaRPr lang="es-ES_tradnl"/>
          </a:p>
        </p:txBody>
      </p:sp>
    </p:spTree>
    <p:extLst>
      <p:ext uri="{BB962C8B-B14F-4D97-AF65-F5344CB8AC3E}">
        <p14:creationId xmlns:p14="http://schemas.microsoft.com/office/powerpoint/2010/main" val="427476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https://www.frontiersin.org/articles/10.3389/frcmn.2020.566853/full</a:t>
            </a:r>
          </a:p>
          <a:p>
            <a:r>
              <a:rPr lang="es-PY" dirty="0"/>
              <a:t>https://ieeexplore.ieee.org/document/7219627</a:t>
            </a:r>
          </a:p>
          <a:p>
            <a:r>
              <a:rPr lang="es-PY" dirty="0"/>
              <a:t>https://www.electronicshub.org/wireless-communication-introduction-types-applications/</a:t>
            </a:r>
          </a:p>
        </p:txBody>
      </p:sp>
      <p:sp>
        <p:nvSpPr>
          <p:cNvPr id="4" name="Marcador de número de diapositiva 3"/>
          <p:cNvSpPr>
            <a:spLocks noGrp="1"/>
          </p:cNvSpPr>
          <p:nvPr>
            <p:ph type="sldNum" sz="quarter" idx="5"/>
          </p:nvPr>
        </p:nvSpPr>
        <p:spPr/>
        <p:txBody>
          <a:bodyPr/>
          <a:lstStyle/>
          <a:p>
            <a:fld id="{F353074F-A04A-334B-ACA3-A5B1880CCD8C}" type="slidenum">
              <a:rPr lang="es-ES_tradnl" smtClean="0"/>
              <a:t>7</a:t>
            </a:fld>
            <a:endParaRPr lang="es-ES_tradnl"/>
          </a:p>
        </p:txBody>
      </p:sp>
    </p:spTree>
    <p:extLst>
      <p:ext uri="{BB962C8B-B14F-4D97-AF65-F5344CB8AC3E}">
        <p14:creationId xmlns:p14="http://schemas.microsoft.com/office/powerpoint/2010/main" val="1957228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https://www.freelancermap.com/blog/career-insights-front-end-developer/</a:t>
            </a:r>
          </a:p>
        </p:txBody>
      </p:sp>
      <p:sp>
        <p:nvSpPr>
          <p:cNvPr id="4" name="Marcador de número de diapositiva 3"/>
          <p:cNvSpPr>
            <a:spLocks noGrp="1"/>
          </p:cNvSpPr>
          <p:nvPr>
            <p:ph type="sldNum" sz="quarter" idx="5"/>
          </p:nvPr>
        </p:nvSpPr>
        <p:spPr/>
        <p:txBody>
          <a:bodyPr/>
          <a:lstStyle/>
          <a:p>
            <a:fld id="{F353074F-A04A-334B-ACA3-A5B1880CCD8C}" type="slidenum">
              <a:rPr lang="es-ES_tradnl" smtClean="0"/>
              <a:t>9</a:t>
            </a:fld>
            <a:endParaRPr lang="es-ES_tradnl"/>
          </a:p>
        </p:txBody>
      </p:sp>
    </p:spTree>
    <p:extLst>
      <p:ext uri="{BB962C8B-B14F-4D97-AF65-F5344CB8AC3E}">
        <p14:creationId xmlns:p14="http://schemas.microsoft.com/office/powerpoint/2010/main" val="577656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https://www.projectpro.io/article/data-science-roles/647</a:t>
            </a:r>
          </a:p>
          <a:p>
            <a:r>
              <a:rPr lang="es-PY" dirty="0"/>
              <a:t>https://www.projectpro.io/article/how-to-become-a-data-scientist-data-scientist-career-path/130</a:t>
            </a:r>
          </a:p>
          <a:p>
            <a:r>
              <a:rPr lang="es-PY" dirty="0"/>
              <a:t>https://www.udacity.com/blog/2021/03/career-spotlight-data-scientist-vs-machine-learning-engineer.html</a:t>
            </a:r>
          </a:p>
          <a:p>
            <a:endParaRPr lang="es-PY" dirty="0"/>
          </a:p>
        </p:txBody>
      </p:sp>
      <p:sp>
        <p:nvSpPr>
          <p:cNvPr id="4" name="Marcador de número de diapositiva 3"/>
          <p:cNvSpPr>
            <a:spLocks noGrp="1"/>
          </p:cNvSpPr>
          <p:nvPr>
            <p:ph type="sldNum" sz="quarter" idx="5"/>
          </p:nvPr>
        </p:nvSpPr>
        <p:spPr/>
        <p:txBody>
          <a:bodyPr/>
          <a:lstStyle/>
          <a:p>
            <a:fld id="{F353074F-A04A-334B-ACA3-A5B1880CCD8C}" type="slidenum">
              <a:rPr lang="es-ES_tradnl" smtClean="0"/>
              <a:t>11</a:t>
            </a:fld>
            <a:endParaRPr lang="es-ES_tradnl"/>
          </a:p>
        </p:txBody>
      </p:sp>
    </p:spTree>
    <p:extLst>
      <p:ext uri="{BB962C8B-B14F-4D97-AF65-F5344CB8AC3E}">
        <p14:creationId xmlns:p14="http://schemas.microsoft.com/office/powerpoint/2010/main" val="2741108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https://www.ti.com/document-viewer/lit/html/SWRS196I/GUID-2FBECFBF-6513-4186-9F5D-D1C539BBB272#TITLE-SWRS192SWRS1922549</a:t>
            </a:r>
          </a:p>
          <a:p>
            <a:r>
              <a:rPr lang="es-PY" dirty="0"/>
              <a:t>https://www.thingsquare.com/blog/articles/lpstk-iot-platform/</a:t>
            </a:r>
          </a:p>
          <a:p>
            <a:r>
              <a:rPr lang="es-PY" dirty="0"/>
              <a:t>https://www.thingsquare.com/blog/articles/lpstk-iot-projects/</a:t>
            </a:r>
          </a:p>
        </p:txBody>
      </p:sp>
      <p:sp>
        <p:nvSpPr>
          <p:cNvPr id="4" name="Marcador de número de diapositiva 3"/>
          <p:cNvSpPr>
            <a:spLocks noGrp="1"/>
          </p:cNvSpPr>
          <p:nvPr>
            <p:ph type="sldNum" sz="quarter" idx="5"/>
          </p:nvPr>
        </p:nvSpPr>
        <p:spPr/>
        <p:txBody>
          <a:bodyPr/>
          <a:lstStyle/>
          <a:p>
            <a:fld id="{F353074F-A04A-334B-ACA3-A5B1880CCD8C}" type="slidenum">
              <a:rPr lang="es-ES_tradnl" smtClean="0"/>
              <a:t>29</a:t>
            </a:fld>
            <a:endParaRPr lang="es-ES_tradnl"/>
          </a:p>
        </p:txBody>
      </p:sp>
    </p:spTree>
    <p:extLst>
      <p:ext uri="{BB962C8B-B14F-4D97-AF65-F5344CB8AC3E}">
        <p14:creationId xmlns:p14="http://schemas.microsoft.com/office/powerpoint/2010/main" val="405349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17" name="16 Marcador de pie de página"/>
          <p:cNvSpPr>
            <a:spLocks noGrp="1"/>
          </p:cNvSpPr>
          <p:nvPr>
            <p:ph type="ftr" sz="quarter" idx="11"/>
          </p:nvPr>
        </p:nvSpPr>
        <p:spPr/>
        <p:txBody>
          <a:bodyPr/>
          <a:lstStyle/>
          <a:p>
            <a:r>
              <a:rPr lang="es-ES" dirty="0"/>
              <a:t>Ariel Guerrero </a:t>
            </a:r>
            <a:r>
              <a:rPr lang="es-ES" dirty="0" err="1"/>
              <a:t>ariel.guerrero@uc.edu.py</a:t>
            </a:r>
            <a:endParaRPr lang="es-ES" dirty="0"/>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97287F69-1120-4A6A-B09C-9437B6B63836}" type="slidenum">
              <a:rPr lang="es-ES" smtClean="0"/>
              <a:pPr/>
              <a:t>‹Nº›</a:t>
            </a:fld>
            <a:endParaRPr lang="es-E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5" name="4 Marcador de pie de página"/>
          <p:cNvSpPr>
            <a:spLocks noGrp="1"/>
          </p:cNvSpPr>
          <p:nvPr>
            <p:ph type="ftr" sz="quarter" idx="11"/>
          </p:nvPr>
        </p:nvSpPr>
        <p:spPr/>
        <p:txBody>
          <a:bodyPr/>
          <a:lstStyle/>
          <a:p>
            <a:r>
              <a:rPr lang="es-ES" dirty="0"/>
              <a:t>Ariel Guerrero </a:t>
            </a:r>
            <a:r>
              <a:rPr lang="es-ES" dirty="0" err="1"/>
              <a:t>ariel.guerrero@uc.edu.py</a:t>
            </a:r>
            <a:endParaRPr lang="es-ES" dirty="0"/>
          </a:p>
        </p:txBody>
      </p:sp>
      <p:sp>
        <p:nvSpPr>
          <p:cNvPr id="6" name="5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5" name="4 Marcador de pie de página"/>
          <p:cNvSpPr>
            <a:spLocks noGrp="1"/>
          </p:cNvSpPr>
          <p:nvPr>
            <p:ph type="ftr" sz="quarter" idx="11"/>
          </p:nvPr>
        </p:nvSpPr>
        <p:spPr/>
        <p:txBody>
          <a:bodyPr/>
          <a:lstStyle/>
          <a:p>
            <a:r>
              <a:rPr lang="es-ES" dirty="0"/>
              <a:t>Ariel Guerrero </a:t>
            </a:r>
            <a:r>
              <a:rPr lang="es-ES" dirty="0" err="1"/>
              <a:t>ariel.guerrero@uc.edu.py</a:t>
            </a:r>
            <a:endParaRPr lang="es-ES" dirty="0"/>
          </a:p>
        </p:txBody>
      </p:sp>
      <p:sp>
        <p:nvSpPr>
          <p:cNvPr id="6" name="5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5" name="4 Marcador de pie de página"/>
          <p:cNvSpPr>
            <a:spLocks noGrp="1"/>
          </p:cNvSpPr>
          <p:nvPr>
            <p:ph type="ftr" sz="quarter" idx="11"/>
          </p:nvPr>
        </p:nvSpPr>
        <p:spPr/>
        <p:txBody>
          <a:bodyPr/>
          <a:lstStyle/>
          <a:p>
            <a:r>
              <a:rPr lang="es-ES" dirty="0"/>
              <a:t>Ariel Guerrero </a:t>
            </a:r>
            <a:r>
              <a:rPr lang="es-ES" dirty="0" err="1"/>
              <a:t>ariel.guerrero@uc.edu.py</a:t>
            </a:r>
            <a:endParaRPr lang="es-ES" dirty="0"/>
          </a:p>
        </p:txBody>
      </p:sp>
      <p:sp>
        <p:nvSpPr>
          <p:cNvPr id="6" name="5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5" name="4 Marcador de pie de página"/>
          <p:cNvSpPr>
            <a:spLocks noGrp="1"/>
          </p:cNvSpPr>
          <p:nvPr>
            <p:ph type="ftr" sz="quarter" idx="11"/>
          </p:nvPr>
        </p:nvSpPr>
        <p:spPr>
          <a:xfrm>
            <a:off x="800100" y="6172200"/>
            <a:ext cx="4000500" cy="457200"/>
          </a:xfrm>
        </p:spPr>
        <p:txBody>
          <a:bodyPr/>
          <a:lstStyle/>
          <a:p>
            <a:r>
              <a:rPr lang="es-ES" dirty="0"/>
              <a:t>Ariel Guerrero </a:t>
            </a:r>
            <a:r>
              <a:rPr lang="es-ES" dirty="0" err="1"/>
              <a:t>ariel.guerrero@uc.edu.py</a:t>
            </a:r>
            <a:endParaRPr lang="es-ES" dirty="0"/>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97287F69-1120-4A6A-B09C-9437B6B63836}" type="slidenum">
              <a:rPr lang="es-ES" smtClean="0"/>
              <a:pPr/>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6" name="5 Marcador de pie de página"/>
          <p:cNvSpPr>
            <a:spLocks noGrp="1"/>
          </p:cNvSpPr>
          <p:nvPr>
            <p:ph type="ftr" sz="quarter" idx="11"/>
          </p:nvPr>
        </p:nvSpPr>
        <p:spPr/>
        <p:txBody>
          <a:bodyPr/>
          <a:lstStyle/>
          <a:p>
            <a:r>
              <a:rPr lang="es-ES" dirty="0"/>
              <a:t>Ariel Guerrero </a:t>
            </a:r>
            <a:r>
              <a:rPr lang="es-ES" dirty="0" err="1"/>
              <a:t>ariel.guerrero@uc.edu.py</a:t>
            </a:r>
            <a:endParaRPr lang="es-ES" dirty="0"/>
          </a:p>
        </p:txBody>
      </p:sp>
      <p:sp>
        <p:nvSpPr>
          <p:cNvPr id="7" name="6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8" name="7 Marcador de pie de página"/>
          <p:cNvSpPr>
            <a:spLocks noGrp="1"/>
          </p:cNvSpPr>
          <p:nvPr>
            <p:ph type="ftr" sz="quarter" idx="11"/>
          </p:nvPr>
        </p:nvSpPr>
        <p:spPr/>
        <p:txBody>
          <a:bodyPr/>
          <a:lstStyle/>
          <a:p>
            <a:r>
              <a:rPr lang="es-ES" dirty="0"/>
              <a:t>Ariel Guerrero </a:t>
            </a:r>
            <a:r>
              <a:rPr lang="es-ES" dirty="0" err="1"/>
              <a:t>ariel.guerrero@uc.edu.py</a:t>
            </a:r>
            <a:endParaRPr lang="es-ES" dirty="0"/>
          </a:p>
        </p:txBody>
      </p:sp>
      <p:sp>
        <p:nvSpPr>
          <p:cNvPr id="9" name="8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4" name="3 Marcador de pie de página"/>
          <p:cNvSpPr>
            <a:spLocks noGrp="1"/>
          </p:cNvSpPr>
          <p:nvPr>
            <p:ph type="ftr" sz="quarter" idx="11"/>
          </p:nvPr>
        </p:nvSpPr>
        <p:spPr/>
        <p:txBody>
          <a:bodyPr/>
          <a:lstStyle/>
          <a:p>
            <a:r>
              <a:rPr lang="es-ES" dirty="0"/>
              <a:t>Ariel Guerrero </a:t>
            </a:r>
            <a:r>
              <a:rPr lang="es-ES" dirty="0" err="1"/>
              <a:t>ariel.guerrero@uc.edu.py</a:t>
            </a:r>
            <a:endParaRPr lang="es-ES" dirty="0"/>
          </a:p>
        </p:txBody>
      </p:sp>
      <p:sp>
        <p:nvSpPr>
          <p:cNvPr id="5" name="4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3" name="2 Marcador de pie de página"/>
          <p:cNvSpPr>
            <a:spLocks noGrp="1"/>
          </p:cNvSpPr>
          <p:nvPr>
            <p:ph type="ftr" sz="quarter" idx="11"/>
          </p:nvPr>
        </p:nvSpPr>
        <p:spPr/>
        <p:txBody>
          <a:bodyPr/>
          <a:lstStyle/>
          <a:p>
            <a:r>
              <a:rPr lang="es-ES" dirty="0"/>
              <a:t>Ariel Guerrero </a:t>
            </a:r>
            <a:r>
              <a:rPr lang="es-ES" dirty="0" err="1"/>
              <a:t>ariel.guerrero@uc.edu.py</a:t>
            </a:r>
            <a:endParaRPr lang="es-ES" dirty="0"/>
          </a:p>
        </p:txBody>
      </p:sp>
      <p:sp>
        <p:nvSpPr>
          <p:cNvPr id="4" name="3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6" name="5 Marcador de pie de página"/>
          <p:cNvSpPr>
            <a:spLocks noGrp="1"/>
          </p:cNvSpPr>
          <p:nvPr>
            <p:ph type="ftr" sz="quarter" idx="11"/>
          </p:nvPr>
        </p:nvSpPr>
        <p:spPr/>
        <p:txBody>
          <a:bodyPr/>
          <a:lstStyle/>
          <a:p>
            <a:r>
              <a:rPr lang="es-ES" dirty="0"/>
              <a:t>Ariel Guerrero </a:t>
            </a:r>
            <a:r>
              <a:rPr lang="es-ES" dirty="0" err="1"/>
              <a:t>ariel.guerrero@uc.edu.py</a:t>
            </a:r>
            <a:endParaRPr lang="es-ES" dirty="0"/>
          </a:p>
        </p:txBody>
      </p:sp>
      <p:sp>
        <p:nvSpPr>
          <p:cNvPr id="7" name="6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5EEBB46-7A81-4557-A313-00D814F92FCC}" type="datetimeFigureOut">
              <a:rPr lang="es-ES" smtClean="0"/>
              <a:pPr/>
              <a:t>01/06/2023</a:t>
            </a:fld>
            <a:endParaRPr lang="es-ES"/>
          </a:p>
        </p:txBody>
      </p:sp>
      <p:sp>
        <p:nvSpPr>
          <p:cNvPr id="6" name="5 Marcador de pie de página"/>
          <p:cNvSpPr>
            <a:spLocks noGrp="1"/>
          </p:cNvSpPr>
          <p:nvPr>
            <p:ph type="ftr" sz="quarter" idx="11"/>
          </p:nvPr>
        </p:nvSpPr>
        <p:spPr>
          <a:xfrm>
            <a:off x="914400" y="6172200"/>
            <a:ext cx="3886200" cy="457200"/>
          </a:xfrm>
        </p:spPr>
        <p:txBody>
          <a:bodyPr/>
          <a:lstStyle/>
          <a:p>
            <a:endParaRPr lang="es-ES"/>
          </a:p>
        </p:txBody>
      </p:sp>
      <p:sp>
        <p:nvSpPr>
          <p:cNvPr id="7" name="6 Marcador de número de diapositiva"/>
          <p:cNvSpPr>
            <a:spLocks noGrp="1"/>
          </p:cNvSpPr>
          <p:nvPr>
            <p:ph type="sldNum" sz="quarter" idx="12"/>
          </p:nvPr>
        </p:nvSpPr>
        <p:spPr>
          <a:xfrm>
            <a:off x="146304" y="6208776"/>
            <a:ext cx="457200" cy="457200"/>
          </a:xfrm>
        </p:spPr>
        <p:txBody>
          <a:bodyPr/>
          <a:lstStyle/>
          <a:p>
            <a:fld id="{97287F69-1120-4A6A-B09C-9437B6B63836}" type="slidenum">
              <a:rPr lang="es-ES" smtClean="0"/>
              <a:pPr/>
              <a:t>‹Nº›</a:t>
            </a:fld>
            <a:endParaRPr lang="es-E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5EEBB46-7A81-4557-A313-00D814F92FCC}" type="datetimeFigureOut">
              <a:rPr lang="es-ES" smtClean="0"/>
              <a:pPr/>
              <a:t>01/06/2023</a:t>
            </a:fld>
            <a:endParaRPr lang="es-E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s-ES" dirty="0"/>
              <a:t>Ariel </a:t>
            </a:r>
            <a:r>
              <a:rPr lang="es-ES" dirty="0" err="1"/>
              <a:t>Guerero</a:t>
            </a:r>
            <a:r>
              <a:rPr lang="es-ES" dirty="0"/>
              <a:t> </a:t>
            </a:r>
            <a:r>
              <a:rPr lang="es-ES" dirty="0" err="1"/>
              <a:t>ariel.guerrero@uc.edu.py</a:t>
            </a:r>
            <a:endParaRPr lang="es-ES" dirty="0"/>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97287F69-1120-4A6A-B09C-9437B6B63836}"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reativecommons.org/licenses/by-nc-sa/4.0/"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mailto:ariel.guerrero@uc.edu.py" TargetMode="Externa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mailto:ariel.guerrero@uc.edu.p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mailto:ariel.guerrero@uc.edu.py" TargetMode="Externa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mailto:ariel.guerrero@uc.edu.p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mailto:ariel.guerrero@uc.edu.py"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hyperlink" Target="mailto:ariel.guerrero@uc.edu.py" TargetMode="External"/><Relationship Id="rId1" Type="http://schemas.openxmlformats.org/officeDocument/2006/relationships/slideLayout" Target="../slideLayouts/slideLayout3.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thingsquare.com/blog/articles/iot-antenna-design-challeng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1472559"/>
            <a:ext cx="8229600" cy="1470025"/>
          </a:xfrm>
        </p:spPr>
        <p:txBody>
          <a:bodyPr>
            <a:normAutofit/>
          </a:bodyPr>
          <a:lstStyle/>
          <a:p>
            <a:pPr algn="l"/>
            <a:r>
              <a:rPr lang="es-PY" baseline="30000" dirty="0"/>
              <a:t>Casos de uso – Blogs de Adam </a:t>
            </a:r>
            <a:r>
              <a:rPr lang="es-PY" baseline="30000" dirty="0" err="1"/>
              <a:t>Dunkels</a:t>
            </a:r>
            <a:br>
              <a:rPr lang="es-PY" baseline="30000" dirty="0"/>
            </a:br>
            <a:r>
              <a:rPr lang="es-PY" baseline="30000" dirty="0"/>
              <a:t>http://dunkels.com/adam/ </a:t>
            </a:r>
            <a:endParaRPr lang="es-ES" baseline="30000" dirty="0"/>
          </a:p>
        </p:txBody>
      </p:sp>
      <p:pic>
        <p:nvPicPr>
          <p:cNvPr id="4" name="Imagen 3">
            <a:hlinkClick r:id="rId3"/>
            <a:extLst>
              <a:ext uri="{FF2B5EF4-FFF2-40B4-BE49-F238E27FC236}">
                <a16:creationId xmlns:a16="http://schemas.microsoft.com/office/drawing/2014/main" id="{B51D2E55-FC33-200D-EE50-2C6755DF12E2}"/>
              </a:ext>
            </a:extLst>
          </p:cNvPr>
          <p:cNvPicPr>
            <a:picLocks noChangeAspect="1"/>
          </p:cNvPicPr>
          <p:nvPr/>
        </p:nvPicPr>
        <p:blipFill>
          <a:blip r:embed="rId4"/>
          <a:stretch>
            <a:fillRect/>
          </a:stretch>
        </p:blipFill>
        <p:spPr>
          <a:xfrm>
            <a:off x="251520" y="285688"/>
            <a:ext cx="800100" cy="279400"/>
          </a:xfrm>
          <a:prstGeom prst="rect">
            <a:avLst/>
          </a:prstGeom>
        </p:spPr>
      </p:pic>
      <p:sp>
        <p:nvSpPr>
          <p:cNvPr id="6" name="Rectángulo 5">
            <a:extLst>
              <a:ext uri="{FF2B5EF4-FFF2-40B4-BE49-F238E27FC236}">
                <a16:creationId xmlns:a16="http://schemas.microsoft.com/office/drawing/2014/main" id="{4B5AC01B-F4F8-89E4-E7E1-0EBE95F6E26F}"/>
              </a:ext>
            </a:extLst>
          </p:cNvPr>
          <p:cNvSpPr/>
          <p:nvPr/>
        </p:nvSpPr>
        <p:spPr>
          <a:xfrm>
            <a:off x="179512" y="683138"/>
            <a:ext cx="4572000" cy="646331"/>
          </a:xfrm>
          <a:prstGeom prst="rect">
            <a:avLst/>
          </a:prstGeom>
        </p:spPr>
        <p:txBody>
          <a:bodyPr>
            <a:spAutoFit/>
          </a:bodyPr>
          <a:lstStyle/>
          <a:p>
            <a:r>
              <a:rPr lang="es-PY" dirty="0"/>
              <a:t>Attribution-NonCommercial-ShareAlike 4.0 International (CC BY-NC-SA 4.0)</a:t>
            </a:r>
          </a:p>
        </p:txBody>
      </p:sp>
      <p:sp>
        <p:nvSpPr>
          <p:cNvPr id="5" name="2 Subtítulo">
            <a:extLst>
              <a:ext uri="{FF2B5EF4-FFF2-40B4-BE49-F238E27FC236}">
                <a16:creationId xmlns:a16="http://schemas.microsoft.com/office/drawing/2014/main" id="{98F1716A-B1EF-6442-92FD-9848BE0B5064}"/>
              </a:ext>
            </a:extLst>
          </p:cNvPr>
          <p:cNvSpPr txBox="1">
            <a:spLocks/>
          </p:cNvSpPr>
          <p:nvPr/>
        </p:nvSpPr>
        <p:spPr>
          <a:xfrm>
            <a:off x="6419344" y="259516"/>
            <a:ext cx="2684984" cy="1069314"/>
          </a:xfrm>
          <a:prstGeom prst="rect">
            <a:avLst/>
          </a:prstGeom>
        </p:spPr>
        <p:txBody>
          <a:bodyPr anchor="t" anchorCtr="0">
            <a:normAutofit fontScale="55000" lnSpcReduction="20000"/>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PY" sz="2900" b="1" dirty="0">
                <a:solidFill>
                  <a:schemeClr val="tx1"/>
                </a:solidFill>
              </a:rPr>
              <a:t>Ariel Guerrero</a:t>
            </a:r>
          </a:p>
          <a:p>
            <a:pPr algn="ctr"/>
            <a:r>
              <a:rPr lang="es-PY" sz="2900" dirty="0">
                <a:hlinkClick r:id="rId5"/>
              </a:rPr>
              <a:t>ariel.guerrero@uc.edu.py</a:t>
            </a:r>
            <a:endParaRPr lang="es-PY" sz="2900" dirty="0"/>
          </a:p>
          <a:p>
            <a:pPr algn="ctr"/>
            <a:r>
              <a:rPr lang="es-PY" sz="2900" dirty="0"/>
              <a:t>(+595) 981-425 040</a:t>
            </a:r>
          </a:p>
          <a:p>
            <a:pPr algn="ctr"/>
            <a:r>
              <a:rPr lang="es-PY" sz="2900" b="1" dirty="0">
                <a:solidFill>
                  <a:schemeClr val="tx1"/>
                </a:solidFill>
              </a:rPr>
              <a:t>Asunción – Paraguay</a:t>
            </a:r>
          </a:p>
          <a:p>
            <a:pPr algn="ctr"/>
            <a:r>
              <a:rPr lang="es-PY" sz="2900" b="1" dirty="0">
                <a:solidFill>
                  <a:schemeClr val="tx1"/>
                </a:solidFill>
              </a:rPr>
              <a:t>@2023</a:t>
            </a:r>
            <a:endParaRPr lang="es-PY" sz="2900" dirty="0">
              <a:solidFill>
                <a:schemeClr val="tx1"/>
              </a:solidFill>
            </a:endParaRPr>
          </a:p>
          <a:p>
            <a:endParaRPr lang="es-PY" b="1" dirty="0"/>
          </a:p>
        </p:txBody>
      </p:sp>
      <p:pic>
        <p:nvPicPr>
          <p:cNvPr id="2050" name="Picture 2" descr="About Adam Dunkels | Adam Dunkels">
            <a:extLst>
              <a:ext uri="{FF2B5EF4-FFF2-40B4-BE49-F238E27FC236}">
                <a16:creationId xmlns:a16="http://schemas.microsoft.com/office/drawing/2014/main" id="{79AF48DC-1253-AA2E-3733-1F44A66032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599" y="3501008"/>
            <a:ext cx="1314450" cy="17335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003C417-6420-BBD6-B339-F8A8BFFFA54D}"/>
              </a:ext>
            </a:extLst>
          </p:cNvPr>
          <p:cNvSpPr txBox="1"/>
          <p:nvPr/>
        </p:nvSpPr>
        <p:spPr>
          <a:xfrm>
            <a:off x="280298" y="5251532"/>
            <a:ext cx="6120906" cy="923330"/>
          </a:xfrm>
          <a:prstGeom prst="rect">
            <a:avLst/>
          </a:prstGeom>
          <a:noFill/>
        </p:spPr>
        <p:txBody>
          <a:bodyPr wrap="none" rtlCol="0">
            <a:spAutoFit/>
          </a:bodyPr>
          <a:lstStyle/>
          <a:p>
            <a:r>
              <a:rPr lang="es-PY" b="1" dirty="0"/>
              <a:t>Adam </a:t>
            </a:r>
            <a:r>
              <a:rPr lang="es-PY" b="1" dirty="0" err="1"/>
              <a:t>Dunkels</a:t>
            </a:r>
            <a:r>
              <a:rPr lang="es-PY" b="1" dirty="0"/>
              <a:t> </a:t>
            </a:r>
            <a:r>
              <a:rPr lang="es-PY" dirty="0"/>
              <a:t>(1978 - Suecia)</a:t>
            </a:r>
          </a:p>
          <a:p>
            <a:r>
              <a:rPr lang="es-PY" dirty="0"/>
              <a:t>Empresario, Programador y fundador </a:t>
            </a:r>
            <a:r>
              <a:rPr lang="es-PY" dirty="0" err="1"/>
              <a:t>Thingsquare</a:t>
            </a:r>
            <a:endParaRPr lang="es-PY" dirty="0"/>
          </a:p>
          <a:p>
            <a:r>
              <a:rPr lang="es-PY" dirty="0"/>
              <a:t>Redes y comunicación distribuida para dispositivos embebidos y WSN</a:t>
            </a:r>
          </a:p>
        </p:txBody>
      </p:sp>
      <p:sp>
        <p:nvSpPr>
          <p:cNvPr id="9" name="CuadroTexto 8">
            <a:extLst>
              <a:ext uri="{FF2B5EF4-FFF2-40B4-BE49-F238E27FC236}">
                <a16:creationId xmlns:a16="http://schemas.microsoft.com/office/drawing/2014/main" id="{ADAD1FD7-5A08-E3F0-15A5-7B4173709794}"/>
              </a:ext>
            </a:extLst>
          </p:cNvPr>
          <p:cNvSpPr txBox="1"/>
          <p:nvPr/>
        </p:nvSpPr>
        <p:spPr>
          <a:xfrm>
            <a:off x="294649" y="6202980"/>
            <a:ext cx="4572000" cy="369332"/>
          </a:xfrm>
          <a:prstGeom prst="rect">
            <a:avLst/>
          </a:prstGeom>
          <a:noFill/>
        </p:spPr>
        <p:txBody>
          <a:bodyPr wrap="square">
            <a:spAutoFit/>
          </a:bodyPr>
          <a:lstStyle/>
          <a:p>
            <a:r>
              <a:rPr lang="es-PY" dirty="0"/>
              <a:t>https://en.wikipedia.org/wiki/Adam_Dunkels</a:t>
            </a:r>
          </a:p>
        </p:txBody>
      </p:sp>
      <p:pic>
        <p:nvPicPr>
          <p:cNvPr id="2054" name="Picture 6" descr="Thingsquare (@thingsqr) / Twitter">
            <a:extLst>
              <a:ext uri="{FF2B5EF4-FFF2-40B4-BE49-F238E27FC236}">
                <a16:creationId xmlns:a16="http://schemas.microsoft.com/office/drawing/2014/main" id="{3B2945B7-F40A-D1AE-438C-2D1FB1D6DC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0760" y="3400581"/>
            <a:ext cx="2943399" cy="4319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tiki: The Open Source OS for IoT">
            <a:extLst>
              <a:ext uri="{FF2B5EF4-FFF2-40B4-BE49-F238E27FC236}">
                <a16:creationId xmlns:a16="http://schemas.microsoft.com/office/drawing/2014/main" id="{A45FF257-944B-8645-696A-C530D25F05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6651" y="3200114"/>
            <a:ext cx="3957838" cy="2201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642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7B577-BCE5-921F-E97E-BD56D9F5CA0D}"/>
              </a:ext>
            </a:extLst>
          </p:cNvPr>
          <p:cNvSpPr>
            <a:spLocks noGrp="1"/>
          </p:cNvSpPr>
          <p:nvPr>
            <p:ph type="title"/>
          </p:nvPr>
        </p:nvSpPr>
        <p:spPr>
          <a:xfrm>
            <a:off x="179512" y="248959"/>
            <a:ext cx="7772400" cy="563562"/>
          </a:xfrm>
        </p:spPr>
        <p:txBody>
          <a:bodyPr>
            <a:normAutofit fontScale="90000"/>
          </a:bodyPr>
          <a:lstStyle/>
          <a:p>
            <a:pPr algn="l"/>
            <a:r>
              <a:rPr lang="es-PY" b="0" i="0" dirty="0">
                <a:solidFill>
                  <a:srgbClr val="111111"/>
                </a:solidFill>
                <a:effectLst/>
                <a:latin typeface="Poppins" panose="00000500000000000000" pitchFamily="2" charset="0"/>
              </a:rPr>
              <a:t>App </a:t>
            </a:r>
            <a:r>
              <a:rPr lang="es-PY" b="0" i="0" dirty="0" err="1">
                <a:solidFill>
                  <a:srgbClr val="111111"/>
                </a:solidFill>
                <a:effectLst/>
                <a:latin typeface="Poppins" panose="00000500000000000000" pitchFamily="2" charset="0"/>
              </a:rPr>
              <a:t>Developers</a:t>
            </a:r>
            <a:endParaRPr lang="es-PY" b="0" i="0" dirty="0">
              <a:solidFill>
                <a:srgbClr val="111111"/>
              </a:solidFill>
              <a:effectLst/>
              <a:latin typeface="Poppins" panose="00000500000000000000" pitchFamily="2" charset="0"/>
            </a:endParaRPr>
          </a:p>
        </p:txBody>
      </p:sp>
      <p:sp>
        <p:nvSpPr>
          <p:cNvPr id="3" name="Marcador de contenido 2">
            <a:extLst>
              <a:ext uri="{FF2B5EF4-FFF2-40B4-BE49-F238E27FC236}">
                <a16:creationId xmlns:a16="http://schemas.microsoft.com/office/drawing/2014/main" id="{89E222E4-93CF-2796-09F0-14B0F997EE00}"/>
              </a:ext>
            </a:extLst>
          </p:cNvPr>
          <p:cNvSpPr>
            <a:spLocks noGrp="1"/>
          </p:cNvSpPr>
          <p:nvPr>
            <p:ph sz="quarter" idx="1"/>
          </p:nvPr>
        </p:nvSpPr>
        <p:spPr>
          <a:xfrm>
            <a:off x="323528" y="812521"/>
            <a:ext cx="8496944" cy="2256439"/>
          </a:xfrm>
        </p:spPr>
        <p:txBody>
          <a:bodyPr>
            <a:normAutofit/>
          </a:bodyPr>
          <a:lstStyle/>
          <a:p>
            <a:pPr algn="l">
              <a:buFont typeface="Arial" panose="020B0604020202020204" pitchFamily="34" charset="0"/>
              <a:buChar char="•"/>
            </a:pPr>
            <a:r>
              <a:rPr lang="es-PY" b="0" i="0" dirty="0">
                <a:solidFill>
                  <a:srgbClr val="111111"/>
                </a:solidFill>
                <a:effectLst/>
                <a:latin typeface="medium-content-serif-font"/>
              </a:rPr>
              <a:t>Android, iOS desarrollo</a:t>
            </a:r>
          </a:p>
          <a:p>
            <a:pPr algn="l">
              <a:buFont typeface="Arial" panose="020B0604020202020204" pitchFamily="34" charset="0"/>
              <a:buChar char="•"/>
            </a:pPr>
            <a:r>
              <a:rPr lang="es-PY" b="0" i="0" dirty="0" err="1">
                <a:solidFill>
                  <a:srgbClr val="111111"/>
                </a:solidFill>
                <a:effectLst/>
                <a:latin typeface="medium-content-serif-font"/>
              </a:rPr>
              <a:t>Frameworks</a:t>
            </a:r>
            <a:r>
              <a:rPr lang="es-PY" b="0" i="0" dirty="0">
                <a:solidFill>
                  <a:srgbClr val="111111"/>
                </a:solidFill>
                <a:effectLst/>
                <a:latin typeface="medium-content-serif-font"/>
              </a:rPr>
              <a:t> nativos/híbridos: </a:t>
            </a:r>
            <a:r>
              <a:rPr lang="es-PY" b="0" i="0" dirty="0" err="1">
                <a:solidFill>
                  <a:srgbClr val="111111"/>
                </a:solidFill>
                <a:effectLst/>
                <a:latin typeface="medium-content-serif-font"/>
              </a:rPr>
              <a:t>Phonegap</a:t>
            </a:r>
            <a:r>
              <a:rPr lang="es-PY" b="0" i="0" dirty="0">
                <a:solidFill>
                  <a:srgbClr val="111111"/>
                </a:solidFill>
                <a:effectLst/>
                <a:latin typeface="medium-content-serif-font"/>
              </a:rPr>
              <a:t>/</a:t>
            </a:r>
            <a:r>
              <a:rPr lang="es-PY" b="0" i="0" dirty="0" err="1">
                <a:solidFill>
                  <a:srgbClr val="111111"/>
                </a:solidFill>
                <a:effectLst/>
                <a:latin typeface="medium-content-serif-font"/>
              </a:rPr>
              <a:t>Cordova</a:t>
            </a:r>
            <a:r>
              <a:rPr lang="es-PY" b="0" i="0" dirty="0">
                <a:solidFill>
                  <a:srgbClr val="111111"/>
                </a:solidFill>
                <a:effectLst/>
                <a:latin typeface="medium-content-serif-font"/>
              </a:rPr>
              <a:t>, </a:t>
            </a:r>
            <a:r>
              <a:rPr lang="es-PY" b="0" i="0" dirty="0" err="1">
                <a:solidFill>
                  <a:srgbClr val="111111"/>
                </a:solidFill>
                <a:effectLst/>
                <a:latin typeface="medium-content-serif-font"/>
              </a:rPr>
              <a:t>Ionic</a:t>
            </a:r>
            <a:r>
              <a:rPr lang="es-PY" b="0" i="0" dirty="0">
                <a:solidFill>
                  <a:srgbClr val="111111"/>
                </a:solidFill>
                <a:effectLst/>
                <a:latin typeface="medium-content-serif-font"/>
              </a:rPr>
              <a:t>, Angular, </a:t>
            </a:r>
            <a:r>
              <a:rPr lang="es-PY" b="0" i="0" dirty="0" err="1">
                <a:solidFill>
                  <a:srgbClr val="111111"/>
                </a:solidFill>
                <a:effectLst/>
                <a:latin typeface="medium-content-serif-font"/>
              </a:rPr>
              <a:t>React</a:t>
            </a:r>
            <a:r>
              <a:rPr lang="es-PY" b="0" i="0" dirty="0">
                <a:solidFill>
                  <a:srgbClr val="111111"/>
                </a:solidFill>
                <a:effectLst/>
                <a:latin typeface="medium-content-serif-font"/>
              </a:rPr>
              <a:t>, </a:t>
            </a:r>
            <a:r>
              <a:rPr lang="es-PY" b="0" i="0" dirty="0" err="1">
                <a:solidFill>
                  <a:srgbClr val="111111"/>
                </a:solidFill>
                <a:effectLst/>
                <a:latin typeface="medium-content-serif-font"/>
              </a:rPr>
              <a:t>Vue</a:t>
            </a:r>
            <a:endParaRPr lang="es-PY" b="0" i="0" dirty="0">
              <a:solidFill>
                <a:srgbClr val="111111"/>
              </a:solidFill>
              <a:effectLst/>
              <a:latin typeface="medium-content-serif-font"/>
            </a:endParaRPr>
          </a:p>
          <a:p>
            <a:pPr algn="l">
              <a:buFont typeface="Arial" panose="020B0604020202020204" pitchFamily="34" charset="0"/>
              <a:buChar char="•"/>
            </a:pPr>
            <a:r>
              <a:rPr lang="es-PY" b="0" i="0" dirty="0">
                <a:solidFill>
                  <a:srgbClr val="111111"/>
                </a:solidFill>
                <a:effectLst/>
                <a:latin typeface="medium-content-serif-font"/>
              </a:rPr>
              <a:t>Lenguajes de programación: Java, Swift, </a:t>
            </a:r>
            <a:r>
              <a:rPr lang="es-PY" b="0" i="0" dirty="0" err="1">
                <a:solidFill>
                  <a:srgbClr val="111111"/>
                </a:solidFill>
                <a:effectLst/>
                <a:latin typeface="medium-content-serif-font"/>
              </a:rPr>
              <a:t>Objective</a:t>
            </a:r>
            <a:r>
              <a:rPr lang="es-PY" b="0" i="0" dirty="0">
                <a:solidFill>
                  <a:srgbClr val="111111"/>
                </a:solidFill>
                <a:effectLst/>
                <a:latin typeface="medium-content-serif-font"/>
              </a:rPr>
              <a:t> C, </a:t>
            </a:r>
            <a:r>
              <a:rPr lang="es-PY" b="0" i="0" dirty="0" err="1">
                <a:solidFill>
                  <a:srgbClr val="111111"/>
                </a:solidFill>
                <a:effectLst/>
                <a:latin typeface="medium-content-serif-font"/>
              </a:rPr>
              <a:t>Javascript</a:t>
            </a:r>
            <a:endParaRPr lang="es-PY" b="0" i="0" dirty="0">
              <a:solidFill>
                <a:srgbClr val="111111"/>
              </a:solidFill>
              <a:effectLst/>
              <a:latin typeface="medium-content-serif-font"/>
            </a:endParaRPr>
          </a:p>
          <a:p>
            <a:endParaRPr lang="es-PY" dirty="0"/>
          </a:p>
        </p:txBody>
      </p:sp>
      <p:pic>
        <p:nvPicPr>
          <p:cNvPr id="4" name="Imagen 3">
            <a:extLst>
              <a:ext uri="{FF2B5EF4-FFF2-40B4-BE49-F238E27FC236}">
                <a16:creationId xmlns:a16="http://schemas.microsoft.com/office/drawing/2014/main" id="{863EF11A-066D-3C2E-5F02-FE309F68D6AB}"/>
              </a:ext>
            </a:extLst>
          </p:cNvPr>
          <p:cNvPicPr>
            <a:picLocks noChangeAspect="1"/>
          </p:cNvPicPr>
          <p:nvPr/>
        </p:nvPicPr>
        <p:blipFill>
          <a:blip r:embed="rId2"/>
          <a:stretch>
            <a:fillRect/>
          </a:stretch>
        </p:blipFill>
        <p:spPr>
          <a:xfrm>
            <a:off x="354724" y="4064338"/>
            <a:ext cx="3012462" cy="2256439"/>
          </a:xfrm>
          <a:prstGeom prst="rect">
            <a:avLst/>
          </a:prstGeom>
        </p:spPr>
      </p:pic>
      <p:pic>
        <p:nvPicPr>
          <p:cNvPr id="8194" name="Picture 2" descr="Mobile App Development Company Pune | Mobile App Developers in Pune">
            <a:extLst>
              <a:ext uri="{FF2B5EF4-FFF2-40B4-BE49-F238E27FC236}">
                <a16:creationId xmlns:a16="http://schemas.microsoft.com/office/drawing/2014/main" id="{7328A252-C74C-DB0F-7D41-2C7E0749E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0738" y="116632"/>
            <a:ext cx="1650090" cy="106077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Mobile App Development Tech Stack: Best for 2023">
            <a:extLst>
              <a:ext uri="{FF2B5EF4-FFF2-40B4-BE49-F238E27FC236}">
                <a16:creationId xmlns:a16="http://schemas.microsoft.com/office/drawing/2014/main" id="{A14C905D-1CC1-980F-AD2D-04AD72A24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7052" y="3116058"/>
            <a:ext cx="5635109" cy="343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707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E222E4-93CF-2796-09F0-14B0F997EE00}"/>
              </a:ext>
            </a:extLst>
          </p:cNvPr>
          <p:cNvSpPr>
            <a:spLocks noGrp="1"/>
          </p:cNvSpPr>
          <p:nvPr>
            <p:ph sz="quarter" idx="1"/>
          </p:nvPr>
        </p:nvSpPr>
        <p:spPr>
          <a:xfrm>
            <a:off x="179512" y="836712"/>
            <a:ext cx="8297153" cy="4608512"/>
          </a:xfrm>
        </p:spPr>
        <p:txBody>
          <a:bodyPr>
            <a:normAutofit fontScale="70000" lnSpcReduction="20000"/>
          </a:bodyPr>
          <a:lstStyle/>
          <a:p>
            <a:pPr marL="0" indent="0" algn="just">
              <a:buNone/>
            </a:pPr>
            <a:r>
              <a:rPr lang="es-MX" b="0" i="0" dirty="0">
                <a:solidFill>
                  <a:srgbClr val="111111"/>
                </a:solidFill>
                <a:effectLst/>
                <a:latin typeface="medium-content-serif-font"/>
              </a:rPr>
              <a:t>Los proyectos de </a:t>
            </a:r>
            <a:r>
              <a:rPr lang="es-MX" b="0" i="0" dirty="0" err="1">
                <a:solidFill>
                  <a:srgbClr val="111111"/>
                </a:solidFill>
                <a:effectLst/>
                <a:latin typeface="medium-content-serif-font"/>
              </a:rPr>
              <a:t>IoT</a:t>
            </a:r>
            <a:r>
              <a:rPr lang="es-MX" b="0" i="0" dirty="0">
                <a:solidFill>
                  <a:srgbClr val="111111"/>
                </a:solidFill>
                <a:effectLst/>
                <a:latin typeface="medium-content-serif-font"/>
              </a:rPr>
              <a:t> giran en torno a los datos y necesita darle sentido a esos datos. </a:t>
            </a:r>
          </a:p>
          <a:p>
            <a:pPr marL="0" indent="0" algn="just">
              <a:buNone/>
            </a:pPr>
            <a:endParaRPr lang="es-MX" dirty="0">
              <a:solidFill>
                <a:srgbClr val="111111"/>
              </a:solidFill>
              <a:latin typeface="medium-content-serif-font"/>
            </a:endParaRPr>
          </a:p>
          <a:p>
            <a:pPr marL="0" indent="0" algn="just">
              <a:buNone/>
            </a:pPr>
            <a:r>
              <a:rPr lang="es-MX" b="0" i="0" dirty="0">
                <a:solidFill>
                  <a:srgbClr val="111111"/>
                </a:solidFill>
                <a:effectLst/>
                <a:latin typeface="medium-content-serif-font"/>
              </a:rPr>
              <a:t>En las primeras etapas del proyecto, esto puede ser tan simple como poner indicadores clave de rendimiento en una hoja de Excel para compararlos, pero a medida que avanza el proyecto, es posible que necesite un análisis más profundo de los datos. </a:t>
            </a:r>
          </a:p>
          <a:p>
            <a:pPr marL="0" indent="0" algn="just">
              <a:buNone/>
            </a:pPr>
            <a:endParaRPr lang="es-MX" b="0" i="0" dirty="0">
              <a:solidFill>
                <a:srgbClr val="111111"/>
              </a:solidFill>
              <a:effectLst/>
              <a:latin typeface="medium-content-serif-font"/>
            </a:endParaRPr>
          </a:p>
          <a:p>
            <a:pPr marL="0" indent="0" algn="just">
              <a:buNone/>
            </a:pPr>
            <a:r>
              <a:rPr lang="es-MX" b="0" i="0" dirty="0">
                <a:solidFill>
                  <a:srgbClr val="111111"/>
                </a:solidFill>
                <a:effectLst/>
                <a:latin typeface="medium-content-serif-font"/>
              </a:rPr>
              <a:t>Aquí es donde entra en juego un científico de datos. Los científicos de datos dan sentido a los datos complejos para encontrar patrones e información procesable, lo que en última instancia impulsa el valor de los datos.</a:t>
            </a:r>
          </a:p>
          <a:p>
            <a:pPr marL="0" indent="0" algn="just">
              <a:buNone/>
            </a:pPr>
            <a:endParaRPr lang="es-MX" b="0" i="0" dirty="0">
              <a:solidFill>
                <a:srgbClr val="111111"/>
              </a:solidFill>
              <a:effectLst/>
              <a:latin typeface="medium-content-serif-font"/>
            </a:endParaRPr>
          </a:p>
          <a:p>
            <a:pPr marL="0" indent="0" algn="just">
              <a:buNone/>
            </a:pPr>
            <a:r>
              <a:rPr lang="es-MX" b="0" i="0" dirty="0">
                <a:solidFill>
                  <a:srgbClr val="111111"/>
                </a:solidFill>
                <a:effectLst/>
                <a:latin typeface="medium-content-serif-font"/>
              </a:rPr>
              <a:t>Habilidades típicas:</a:t>
            </a:r>
          </a:p>
          <a:p>
            <a:pPr algn="just">
              <a:buFont typeface="Arial" panose="020B0604020202020204" pitchFamily="34" charset="0"/>
              <a:buChar char="•"/>
            </a:pPr>
            <a:r>
              <a:rPr lang="es-MX" b="0" i="0" dirty="0">
                <a:solidFill>
                  <a:srgbClr val="111111"/>
                </a:solidFill>
                <a:effectLst/>
                <a:latin typeface="medium-content-serif-font"/>
              </a:rPr>
              <a:t>Estadísticas, IA , aprendizaje automático, minería de datos</a:t>
            </a:r>
          </a:p>
          <a:p>
            <a:pPr algn="just">
              <a:buFont typeface="Arial" panose="020B0604020202020204" pitchFamily="34" charset="0"/>
              <a:buChar char="•"/>
            </a:pPr>
            <a:r>
              <a:rPr lang="es-MX" b="0" i="0" dirty="0">
                <a:solidFill>
                  <a:srgbClr val="111111"/>
                </a:solidFill>
                <a:effectLst/>
                <a:latin typeface="medium-content-serif-font"/>
              </a:rPr>
              <a:t>Lenguajes de programación: Matlab, R, Python</a:t>
            </a:r>
          </a:p>
          <a:p>
            <a:pPr algn="just">
              <a:buFont typeface="Arial" panose="020B0604020202020204" pitchFamily="34" charset="0"/>
              <a:buChar char="•"/>
            </a:pPr>
            <a:r>
              <a:rPr lang="es-MX" b="0" i="0" dirty="0">
                <a:solidFill>
                  <a:srgbClr val="111111"/>
                </a:solidFill>
                <a:effectLst/>
                <a:latin typeface="medium-content-serif-font"/>
              </a:rPr>
              <a:t>Herramientas: Excel, Google </a:t>
            </a:r>
            <a:r>
              <a:rPr lang="es-MX" b="0" i="0" dirty="0" err="1">
                <a:solidFill>
                  <a:srgbClr val="111111"/>
                </a:solidFill>
                <a:effectLst/>
                <a:latin typeface="medium-content-serif-font"/>
              </a:rPr>
              <a:t>BigQuery</a:t>
            </a:r>
            <a:r>
              <a:rPr lang="es-MX" b="0" i="0" dirty="0">
                <a:solidFill>
                  <a:srgbClr val="111111"/>
                </a:solidFill>
                <a:effectLst/>
                <a:latin typeface="medium-content-serif-font"/>
              </a:rPr>
              <a:t>, Hadoop, </a:t>
            </a:r>
            <a:r>
              <a:rPr lang="es-MX" b="0" i="0" dirty="0" err="1">
                <a:solidFill>
                  <a:srgbClr val="111111"/>
                </a:solidFill>
                <a:effectLst/>
                <a:latin typeface="medium-content-serif-font"/>
              </a:rPr>
              <a:t>TensorFlow</a:t>
            </a:r>
            <a:r>
              <a:rPr lang="es-MX" b="0" i="0" dirty="0">
                <a:solidFill>
                  <a:srgbClr val="111111"/>
                </a:solidFill>
                <a:effectLst/>
                <a:latin typeface="medium-content-serif-font"/>
              </a:rPr>
              <a:t>, </a:t>
            </a:r>
            <a:r>
              <a:rPr lang="es-MX" b="0" i="0" dirty="0" err="1">
                <a:solidFill>
                  <a:srgbClr val="111111"/>
                </a:solidFill>
                <a:effectLst/>
                <a:latin typeface="medium-content-serif-font"/>
              </a:rPr>
              <a:t>Spark</a:t>
            </a:r>
            <a:endParaRPr lang="es-MX" b="0" i="0" dirty="0">
              <a:solidFill>
                <a:srgbClr val="111111"/>
              </a:solidFill>
              <a:effectLst/>
              <a:latin typeface="medium-content-serif-font"/>
            </a:endParaRPr>
          </a:p>
          <a:p>
            <a:endParaRPr lang="es-PY" dirty="0"/>
          </a:p>
        </p:txBody>
      </p:sp>
      <p:sp>
        <p:nvSpPr>
          <p:cNvPr id="2" name="Título 1">
            <a:extLst>
              <a:ext uri="{FF2B5EF4-FFF2-40B4-BE49-F238E27FC236}">
                <a16:creationId xmlns:a16="http://schemas.microsoft.com/office/drawing/2014/main" id="{5E37B577-BCE5-921F-E97E-BD56D9F5CA0D}"/>
              </a:ext>
            </a:extLst>
          </p:cNvPr>
          <p:cNvSpPr>
            <a:spLocks noGrp="1"/>
          </p:cNvSpPr>
          <p:nvPr>
            <p:ph type="title"/>
          </p:nvPr>
        </p:nvSpPr>
        <p:spPr>
          <a:xfrm>
            <a:off x="179512" y="212014"/>
            <a:ext cx="8496944" cy="696706"/>
          </a:xfrm>
        </p:spPr>
        <p:txBody>
          <a:bodyPr>
            <a:normAutofit fontScale="90000"/>
          </a:bodyPr>
          <a:lstStyle/>
          <a:p>
            <a:r>
              <a:rPr lang="es-PY" b="0" i="0" dirty="0">
                <a:solidFill>
                  <a:srgbClr val="111111"/>
                </a:solidFill>
                <a:effectLst/>
                <a:latin typeface="Poppins" panose="00000500000000000000" pitchFamily="2" charset="0"/>
              </a:rPr>
              <a:t>Data </a:t>
            </a:r>
            <a:r>
              <a:rPr lang="es-PY" b="0" i="0" dirty="0" err="1">
                <a:solidFill>
                  <a:srgbClr val="111111"/>
                </a:solidFill>
                <a:effectLst/>
                <a:latin typeface="Poppins" panose="00000500000000000000" pitchFamily="2" charset="0"/>
              </a:rPr>
              <a:t>Scientists</a:t>
            </a:r>
            <a:r>
              <a:rPr lang="es-PY" dirty="0"/>
              <a:t> </a:t>
            </a:r>
          </a:p>
        </p:txBody>
      </p:sp>
      <p:pic>
        <p:nvPicPr>
          <p:cNvPr id="4" name="Imagen 3">
            <a:extLst>
              <a:ext uri="{FF2B5EF4-FFF2-40B4-BE49-F238E27FC236}">
                <a16:creationId xmlns:a16="http://schemas.microsoft.com/office/drawing/2014/main" id="{C50DB406-C252-A372-5E52-F0E8D8EB54BF}"/>
              </a:ext>
            </a:extLst>
          </p:cNvPr>
          <p:cNvPicPr>
            <a:picLocks noChangeAspect="1"/>
          </p:cNvPicPr>
          <p:nvPr/>
        </p:nvPicPr>
        <p:blipFill>
          <a:blip r:embed="rId3"/>
          <a:stretch>
            <a:fillRect/>
          </a:stretch>
        </p:blipFill>
        <p:spPr>
          <a:xfrm>
            <a:off x="323528" y="4762815"/>
            <a:ext cx="3140663" cy="1883171"/>
          </a:xfrm>
          <a:prstGeom prst="rect">
            <a:avLst/>
          </a:prstGeom>
        </p:spPr>
      </p:pic>
      <p:pic>
        <p:nvPicPr>
          <p:cNvPr id="9218" name="Picture 2" descr="How to Become a Data Scientist in 2023: Step by Step Guide!">
            <a:extLst>
              <a:ext uri="{FF2B5EF4-FFF2-40B4-BE49-F238E27FC236}">
                <a16:creationId xmlns:a16="http://schemas.microsoft.com/office/drawing/2014/main" id="{67ECC0AE-AD08-5BD3-89BD-38854D85B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4701770"/>
            <a:ext cx="3240360"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517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7B577-BCE5-921F-E97E-BD56D9F5CA0D}"/>
              </a:ext>
            </a:extLst>
          </p:cNvPr>
          <p:cNvSpPr>
            <a:spLocks noGrp="1"/>
          </p:cNvSpPr>
          <p:nvPr>
            <p:ph type="title"/>
          </p:nvPr>
        </p:nvSpPr>
        <p:spPr>
          <a:xfrm>
            <a:off x="179512" y="248959"/>
            <a:ext cx="7772400" cy="563562"/>
          </a:xfrm>
        </p:spPr>
        <p:txBody>
          <a:bodyPr>
            <a:normAutofit fontScale="90000"/>
          </a:bodyPr>
          <a:lstStyle/>
          <a:p>
            <a:r>
              <a:rPr lang="es-PY" dirty="0"/>
              <a:t>Conclusiones</a:t>
            </a:r>
          </a:p>
        </p:txBody>
      </p:sp>
      <p:sp>
        <p:nvSpPr>
          <p:cNvPr id="3" name="Marcador de contenido 2">
            <a:extLst>
              <a:ext uri="{FF2B5EF4-FFF2-40B4-BE49-F238E27FC236}">
                <a16:creationId xmlns:a16="http://schemas.microsoft.com/office/drawing/2014/main" id="{89E222E4-93CF-2796-09F0-14B0F997EE00}"/>
              </a:ext>
            </a:extLst>
          </p:cNvPr>
          <p:cNvSpPr>
            <a:spLocks noGrp="1"/>
          </p:cNvSpPr>
          <p:nvPr>
            <p:ph sz="quarter" idx="1"/>
          </p:nvPr>
        </p:nvSpPr>
        <p:spPr>
          <a:xfrm>
            <a:off x="179512" y="1340768"/>
            <a:ext cx="8280920" cy="3696599"/>
          </a:xfrm>
        </p:spPr>
        <p:txBody>
          <a:bodyPr>
            <a:normAutofit fontScale="92500" lnSpcReduction="20000"/>
          </a:bodyPr>
          <a:lstStyle/>
          <a:p>
            <a:pPr algn="just"/>
            <a:r>
              <a:rPr lang="es-MX" b="0" i="0" dirty="0">
                <a:solidFill>
                  <a:srgbClr val="111111"/>
                </a:solidFill>
                <a:effectLst/>
                <a:latin typeface="medium-content-serif-font"/>
              </a:rPr>
              <a:t>Un proyecto de </a:t>
            </a:r>
            <a:r>
              <a:rPr lang="es-MX" b="0" i="0" dirty="0" err="1">
                <a:solidFill>
                  <a:srgbClr val="111111"/>
                </a:solidFill>
                <a:effectLst/>
                <a:latin typeface="medium-content-serif-font"/>
              </a:rPr>
              <a:t>IoT</a:t>
            </a:r>
            <a:r>
              <a:rPr lang="es-MX" b="0" i="0" dirty="0">
                <a:solidFill>
                  <a:srgbClr val="111111"/>
                </a:solidFill>
                <a:effectLst/>
                <a:latin typeface="medium-content-serif-font"/>
              </a:rPr>
              <a:t> completo requiere una amplia gama de habilidades para tener éxito. En las primeras etapas del proyecto, la tarea más importante es validar el caso de negocio, y para ello no necesitará todas las habilidades de la lista anterior. Pero una vez que ha establecido el caso de negocios y el proyecto puede comenzar de verdad, estas habilidades se vuelven cada vez más importantes.</a:t>
            </a:r>
          </a:p>
          <a:p>
            <a:pPr algn="just"/>
            <a:endParaRPr lang="es-MX" b="0" i="0" dirty="0">
              <a:solidFill>
                <a:srgbClr val="111111"/>
              </a:solidFill>
              <a:effectLst/>
              <a:latin typeface="medium-content-serif-font"/>
            </a:endParaRPr>
          </a:p>
          <a:p>
            <a:pPr algn="just"/>
            <a:r>
              <a:rPr lang="es-MX" b="0" i="0" dirty="0">
                <a:solidFill>
                  <a:srgbClr val="111111"/>
                </a:solidFill>
                <a:effectLst/>
                <a:latin typeface="medium-content-serif-font"/>
              </a:rPr>
              <a:t>El uso de una plataforma de software </a:t>
            </a:r>
            <a:r>
              <a:rPr lang="es-MX" b="0" i="0" dirty="0" err="1">
                <a:solidFill>
                  <a:srgbClr val="111111"/>
                </a:solidFill>
                <a:effectLst/>
                <a:latin typeface="medium-content-serif-font"/>
              </a:rPr>
              <a:t>IoT</a:t>
            </a:r>
            <a:r>
              <a:rPr lang="es-MX" b="0" i="0" dirty="0">
                <a:solidFill>
                  <a:srgbClr val="111111"/>
                </a:solidFill>
                <a:effectLst/>
                <a:latin typeface="medium-content-serif-font"/>
              </a:rPr>
              <a:t> proporcionará una ventaja en términos de desarrollo de las habilidades que ya se han invertido en la plataforma.</a:t>
            </a:r>
          </a:p>
          <a:p>
            <a:endParaRPr lang="es-PY" dirty="0"/>
          </a:p>
        </p:txBody>
      </p:sp>
    </p:spTree>
    <p:extLst>
      <p:ext uri="{BB962C8B-B14F-4D97-AF65-F5344CB8AC3E}">
        <p14:creationId xmlns:p14="http://schemas.microsoft.com/office/powerpoint/2010/main" val="310533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1472559"/>
            <a:ext cx="8229600" cy="1470025"/>
          </a:xfrm>
        </p:spPr>
        <p:txBody>
          <a:bodyPr>
            <a:normAutofit/>
          </a:bodyPr>
          <a:lstStyle/>
          <a:p>
            <a:pPr algn="l"/>
            <a:r>
              <a:rPr lang="es-PY" baseline="30000" dirty="0"/>
              <a:t>¿Qué es un prototipo </a:t>
            </a:r>
            <a:r>
              <a:rPr lang="es-PY" baseline="30000" dirty="0" err="1"/>
              <a:t>IoT</a:t>
            </a:r>
            <a:r>
              <a:rPr lang="es-PY" baseline="30000" dirty="0"/>
              <a:t>?</a:t>
            </a:r>
            <a:endParaRPr lang="es-ES" baseline="30000" dirty="0"/>
          </a:p>
        </p:txBody>
      </p:sp>
      <p:pic>
        <p:nvPicPr>
          <p:cNvPr id="4" name="Imagen 3">
            <a:hlinkClick r:id="rId2"/>
            <a:extLst>
              <a:ext uri="{FF2B5EF4-FFF2-40B4-BE49-F238E27FC236}">
                <a16:creationId xmlns:a16="http://schemas.microsoft.com/office/drawing/2014/main" id="{B51D2E55-FC33-200D-EE50-2C6755DF12E2}"/>
              </a:ext>
            </a:extLst>
          </p:cNvPr>
          <p:cNvPicPr>
            <a:picLocks noChangeAspect="1"/>
          </p:cNvPicPr>
          <p:nvPr/>
        </p:nvPicPr>
        <p:blipFill>
          <a:blip r:embed="rId3"/>
          <a:stretch>
            <a:fillRect/>
          </a:stretch>
        </p:blipFill>
        <p:spPr>
          <a:xfrm>
            <a:off x="251520" y="285688"/>
            <a:ext cx="800100" cy="279400"/>
          </a:xfrm>
          <a:prstGeom prst="rect">
            <a:avLst/>
          </a:prstGeom>
        </p:spPr>
      </p:pic>
      <p:sp>
        <p:nvSpPr>
          <p:cNvPr id="6" name="Rectángulo 5">
            <a:extLst>
              <a:ext uri="{FF2B5EF4-FFF2-40B4-BE49-F238E27FC236}">
                <a16:creationId xmlns:a16="http://schemas.microsoft.com/office/drawing/2014/main" id="{4B5AC01B-F4F8-89E4-E7E1-0EBE95F6E26F}"/>
              </a:ext>
            </a:extLst>
          </p:cNvPr>
          <p:cNvSpPr/>
          <p:nvPr/>
        </p:nvSpPr>
        <p:spPr>
          <a:xfrm>
            <a:off x="179512" y="683138"/>
            <a:ext cx="4572000" cy="646331"/>
          </a:xfrm>
          <a:prstGeom prst="rect">
            <a:avLst/>
          </a:prstGeom>
        </p:spPr>
        <p:txBody>
          <a:bodyPr>
            <a:spAutoFit/>
          </a:bodyPr>
          <a:lstStyle/>
          <a:p>
            <a:r>
              <a:rPr lang="es-PY" dirty="0"/>
              <a:t>Attribution-NonCommercial-ShareAlike 4.0 International (CC BY-NC-SA 4.0)</a:t>
            </a:r>
          </a:p>
        </p:txBody>
      </p:sp>
      <p:sp>
        <p:nvSpPr>
          <p:cNvPr id="5" name="2 Subtítulo">
            <a:extLst>
              <a:ext uri="{FF2B5EF4-FFF2-40B4-BE49-F238E27FC236}">
                <a16:creationId xmlns:a16="http://schemas.microsoft.com/office/drawing/2014/main" id="{98F1716A-B1EF-6442-92FD-9848BE0B5064}"/>
              </a:ext>
            </a:extLst>
          </p:cNvPr>
          <p:cNvSpPr txBox="1">
            <a:spLocks/>
          </p:cNvSpPr>
          <p:nvPr/>
        </p:nvSpPr>
        <p:spPr>
          <a:xfrm>
            <a:off x="6419344" y="259516"/>
            <a:ext cx="2684984" cy="1069314"/>
          </a:xfrm>
          <a:prstGeom prst="rect">
            <a:avLst/>
          </a:prstGeom>
        </p:spPr>
        <p:txBody>
          <a:bodyPr anchor="t" anchorCtr="0">
            <a:normAutofit fontScale="55000" lnSpcReduction="20000"/>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PY" sz="2900" b="1" dirty="0">
                <a:solidFill>
                  <a:schemeClr val="tx1"/>
                </a:solidFill>
              </a:rPr>
              <a:t>Ariel Guerrero</a:t>
            </a:r>
          </a:p>
          <a:p>
            <a:pPr algn="ctr"/>
            <a:r>
              <a:rPr lang="es-PY" sz="2900" dirty="0">
                <a:hlinkClick r:id="rId4"/>
              </a:rPr>
              <a:t>ariel.guerrero@uc.edu.py</a:t>
            </a:r>
            <a:endParaRPr lang="es-PY" sz="2900" dirty="0"/>
          </a:p>
          <a:p>
            <a:pPr algn="ctr"/>
            <a:r>
              <a:rPr lang="es-PY" sz="2900" dirty="0"/>
              <a:t>(+595) 981-425 040</a:t>
            </a:r>
          </a:p>
          <a:p>
            <a:pPr algn="ctr"/>
            <a:r>
              <a:rPr lang="es-PY" sz="2900" b="1" dirty="0">
                <a:solidFill>
                  <a:schemeClr val="tx1"/>
                </a:solidFill>
              </a:rPr>
              <a:t>Asunción – Paraguay</a:t>
            </a:r>
          </a:p>
          <a:p>
            <a:pPr algn="ctr"/>
            <a:r>
              <a:rPr lang="es-PY" sz="2900" b="1" dirty="0">
                <a:solidFill>
                  <a:schemeClr val="tx1"/>
                </a:solidFill>
              </a:rPr>
              <a:t>@2023</a:t>
            </a:r>
            <a:endParaRPr lang="es-PY" sz="2900" dirty="0">
              <a:solidFill>
                <a:schemeClr val="tx1"/>
              </a:solidFill>
            </a:endParaRPr>
          </a:p>
          <a:p>
            <a:endParaRPr lang="es-PY" b="1" dirty="0"/>
          </a:p>
        </p:txBody>
      </p:sp>
      <p:sp>
        <p:nvSpPr>
          <p:cNvPr id="9" name="CuadroTexto 8">
            <a:extLst>
              <a:ext uri="{FF2B5EF4-FFF2-40B4-BE49-F238E27FC236}">
                <a16:creationId xmlns:a16="http://schemas.microsoft.com/office/drawing/2014/main" id="{1F90C89D-CA21-7104-BEC3-C46F33380370}"/>
              </a:ext>
            </a:extLst>
          </p:cNvPr>
          <p:cNvSpPr txBox="1"/>
          <p:nvPr/>
        </p:nvSpPr>
        <p:spPr>
          <a:xfrm>
            <a:off x="651570" y="2413682"/>
            <a:ext cx="6246440" cy="369332"/>
          </a:xfrm>
          <a:prstGeom prst="rect">
            <a:avLst/>
          </a:prstGeom>
          <a:noFill/>
        </p:spPr>
        <p:txBody>
          <a:bodyPr wrap="square">
            <a:spAutoFit/>
          </a:bodyPr>
          <a:lstStyle/>
          <a:p>
            <a:r>
              <a:rPr lang="es-PY" dirty="0"/>
              <a:t>https://www.thingsquare.com/blog/articles/iot-prototype/</a:t>
            </a:r>
          </a:p>
        </p:txBody>
      </p:sp>
      <p:pic>
        <p:nvPicPr>
          <p:cNvPr id="11" name="Imagen 10">
            <a:extLst>
              <a:ext uri="{FF2B5EF4-FFF2-40B4-BE49-F238E27FC236}">
                <a16:creationId xmlns:a16="http://schemas.microsoft.com/office/drawing/2014/main" id="{EF468BFC-F7D6-2BCB-0B8B-6CD09E2732D8}"/>
              </a:ext>
            </a:extLst>
          </p:cNvPr>
          <p:cNvPicPr>
            <a:picLocks noChangeAspect="1"/>
          </p:cNvPicPr>
          <p:nvPr/>
        </p:nvPicPr>
        <p:blipFill>
          <a:blip r:embed="rId5"/>
          <a:stretch>
            <a:fillRect/>
          </a:stretch>
        </p:blipFill>
        <p:spPr>
          <a:xfrm>
            <a:off x="5469625" y="3204662"/>
            <a:ext cx="3276041" cy="3393822"/>
          </a:xfrm>
          <a:prstGeom prst="rect">
            <a:avLst/>
          </a:prstGeom>
        </p:spPr>
      </p:pic>
      <p:sp>
        <p:nvSpPr>
          <p:cNvPr id="14" name="CuadroTexto 13">
            <a:extLst>
              <a:ext uri="{FF2B5EF4-FFF2-40B4-BE49-F238E27FC236}">
                <a16:creationId xmlns:a16="http://schemas.microsoft.com/office/drawing/2014/main" id="{D3A9B7B7-931F-3F63-1339-809F624DB018}"/>
              </a:ext>
            </a:extLst>
          </p:cNvPr>
          <p:cNvSpPr txBox="1"/>
          <p:nvPr/>
        </p:nvSpPr>
        <p:spPr>
          <a:xfrm>
            <a:off x="86652" y="3262472"/>
            <a:ext cx="4572000" cy="923330"/>
          </a:xfrm>
          <a:prstGeom prst="rect">
            <a:avLst/>
          </a:prstGeom>
          <a:noFill/>
        </p:spPr>
        <p:txBody>
          <a:bodyPr wrap="square">
            <a:spAutoFit/>
          </a:bodyPr>
          <a:lstStyle/>
          <a:p>
            <a:pPr algn="just"/>
            <a:r>
              <a:rPr lang="es-MX" dirty="0"/>
              <a:t>El prototipo es el primer paso crucial para construir un producto de Internet de las cosas. Esto es en lo que debe consistir un prototipo de </a:t>
            </a:r>
            <a:r>
              <a:rPr lang="es-MX" dirty="0" err="1"/>
              <a:t>IoT</a:t>
            </a:r>
            <a:r>
              <a:rPr lang="es-MX" dirty="0"/>
              <a:t>.</a:t>
            </a:r>
            <a:endParaRPr lang="es-PY" dirty="0"/>
          </a:p>
        </p:txBody>
      </p:sp>
      <p:sp>
        <p:nvSpPr>
          <p:cNvPr id="16" name="CuadroTexto 15">
            <a:extLst>
              <a:ext uri="{FF2B5EF4-FFF2-40B4-BE49-F238E27FC236}">
                <a16:creationId xmlns:a16="http://schemas.microsoft.com/office/drawing/2014/main" id="{C771EE7D-9386-D1C1-EA59-91793E760A56}"/>
              </a:ext>
            </a:extLst>
          </p:cNvPr>
          <p:cNvSpPr txBox="1"/>
          <p:nvPr/>
        </p:nvSpPr>
        <p:spPr>
          <a:xfrm>
            <a:off x="176103" y="5145169"/>
            <a:ext cx="4572000" cy="1477328"/>
          </a:xfrm>
          <a:prstGeom prst="rect">
            <a:avLst/>
          </a:prstGeom>
          <a:noFill/>
        </p:spPr>
        <p:txBody>
          <a:bodyPr wrap="square">
            <a:spAutoFit/>
          </a:bodyPr>
          <a:lstStyle/>
          <a:p>
            <a:pPr algn="just"/>
            <a:r>
              <a:rPr lang="es-MX" dirty="0"/>
              <a:t>El propósito de crear un prototipo de su producto </a:t>
            </a:r>
            <a:r>
              <a:rPr lang="es-MX" dirty="0" err="1"/>
              <a:t>IoT</a:t>
            </a:r>
            <a:r>
              <a:rPr lang="es-MX" dirty="0"/>
              <a:t> es múltiple : probar el concepto con su público objetivo, verificar que los requisitos técnicos coincidan con sus expectativas y, en última instancia, validar su caso comercial .</a:t>
            </a:r>
            <a:endParaRPr lang="es-PY" dirty="0"/>
          </a:p>
        </p:txBody>
      </p:sp>
    </p:spTree>
    <p:extLst>
      <p:ext uri="{BB962C8B-B14F-4D97-AF65-F5344CB8AC3E}">
        <p14:creationId xmlns:p14="http://schemas.microsoft.com/office/powerpoint/2010/main" val="4204507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27FBF-8B28-4F55-D008-588826FFFA51}"/>
              </a:ext>
            </a:extLst>
          </p:cNvPr>
          <p:cNvSpPr>
            <a:spLocks noGrp="1"/>
          </p:cNvSpPr>
          <p:nvPr>
            <p:ph type="title"/>
          </p:nvPr>
        </p:nvSpPr>
        <p:spPr>
          <a:xfrm>
            <a:off x="395536" y="274638"/>
            <a:ext cx="8291264" cy="1143000"/>
          </a:xfrm>
        </p:spPr>
        <p:txBody>
          <a:bodyPr>
            <a:normAutofit fontScale="90000"/>
          </a:bodyPr>
          <a:lstStyle/>
          <a:p>
            <a:r>
              <a:rPr lang="es-PY" dirty="0"/>
              <a:t>¿Cómo debe ser un prototipo </a:t>
            </a:r>
            <a:r>
              <a:rPr lang="es-PY" dirty="0" err="1"/>
              <a:t>IoT</a:t>
            </a:r>
            <a:r>
              <a:rPr lang="es-PY" dirty="0"/>
              <a:t> y que debe esperar de él?</a:t>
            </a:r>
          </a:p>
        </p:txBody>
      </p:sp>
      <p:pic>
        <p:nvPicPr>
          <p:cNvPr id="5" name="Imagen 4">
            <a:extLst>
              <a:ext uri="{FF2B5EF4-FFF2-40B4-BE49-F238E27FC236}">
                <a16:creationId xmlns:a16="http://schemas.microsoft.com/office/drawing/2014/main" id="{F9EB9A5E-BFD3-51FF-D9A1-0E6FED18E05B}"/>
              </a:ext>
            </a:extLst>
          </p:cNvPr>
          <p:cNvPicPr>
            <a:picLocks noChangeAspect="1"/>
          </p:cNvPicPr>
          <p:nvPr/>
        </p:nvPicPr>
        <p:blipFill>
          <a:blip r:embed="rId2"/>
          <a:stretch>
            <a:fillRect/>
          </a:stretch>
        </p:blipFill>
        <p:spPr>
          <a:xfrm>
            <a:off x="999599" y="1417638"/>
            <a:ext cx="7100793" cy="3462624"/>
          </a:xfrm>
          <a:prstGeom prst="rect">
            <a:avLst/>
          </a:prstGeom>
        </p:spPr>
      </p:pic>
      <p:pic>
        <p:nvPicPr>
          <p:cNvPr id="7" name="Imagen 6">
            <a:extLst>
              <a:ext uri="{FF2B5EF4-FFF2-40B4-BE49-F238E27FC236}">
                <a16:creationId xmlns:a16="http://schemas.microsoft.com/office/drawing/2014/main" id="{4B452271-93EA-9833-FB03-A3167EDEBF4A}"/>
              </a:ext>
            </a:extLst>
          </p:cNvPr>
          <p:cNvPicPr>
            <a:picLocks noChangeAspect="1"/>
          </p:cNvPicPr>
          <p:nvPr/>
        </p:nvPicPr>
        <p:blipFill>
          <a:blip r:embed="rId3"/>
          <a:stretch>
            <a:fillRect/>
          </a:stretch>
        </p:blipFill>
        <p:spPr>
          <a:xfrm>
            <a:off x="276586" y="5267019"/>
            <a:ext cx="1031062" cy="1109702"/>
          </a:xfrm>
          <a:prstGeom prst="rect">
            <a:avLst/>
          </a:prstGeom>
        </p:spPr>
      </p:pic>
      <p:pic>
        <p:nvPicPr>
          <p:cNvPr id="9" name="Imagen 8">
            <a:extLst>
              <a:ext uri="{FF2B5EF4-FFF2-40B4-BE49-F238E27FC236}">
                <a16:creationId xmlns:a16="http://schemas.microsoft.com/office/drawing/2014/main" id="{0B645E31-B8E1-448B-DEBA-81C10B9CDED1}"/>
              </a:ext>
            </a:extLst>
          </p:cNvPr>
          <p:cNvPicPr>
            <a:picLocks noChangeAspect="1"/>
          </p:cNvPicPr>
          <p:nvPr/>
        </p:nvPicPr>
        <p:blipFill>
          <a:blip r:embed="rId4"/>
          <a:stretch>
            <a:fillRect/>
          </a:stretch>
        </p:blipFill>
        <p:spPr>
          <a:xfrm>
            <a:off x="2407767" y="5330986"/>
            <a:ext cx="1031062" cy="981768"/>
          </a:xfrm>
          <a:prstGeom prst="rect">
            <a:avLst/>
          </a:prstGeom>
        </p:spPr>
      </p:pic>
      <p:pic>
        <p:nvPicPr>
          <p:cNvPr id="11" name="Imagen 10">
            <a:extLst>
              <a:ext uri="{FF2B5EF4-FFF2-40B4-BE49-F238E27FC236}">
                <a16:creationId xmlns:a16="http://schemas.microsoft.com/office/drawing/2014/main" id="{89011692-B987-8BF6-14C1-68EF5E95489A}"/>
              </a:ext>
            </a:extLst>
          </p:cNvPr>
          <p:cNvPicPr>
            <a:picLocks noChangeAspect="1"/>
          </p:cNvPicPr>
          <p:nvPr/>
        </p:nvPicPr>
        <p:blipFill>
          <a:blip r:embed="rId5"/>
          <a:stretch>
            <a:fillRect/>
          </a:stretch>
        </p:blipFill>
        <p:spPr>
          <a:xfrm>
            <a:off x="4538948" y="5258844"/>
            <a:ext cx="1165182" cy="1126053"/>
          </a:xfrm>
          <a:prstGeom prst="rect">
            <a:avLst/>
          </a:prstGeom>
        </p:spPr>
      </p:pic>
      <p:pic>
        <p:nvPicPr>
          <p:cNvPr id="13" name="Imagen 12">
            <a:extLst>
              <a:ext uri="{FF2B5EF4-FFF2-40B4-BE49-F238E27FC236}">
                <a16:creationId xmlns:a16="http://schemas.microsoft.com/office/drawing/2014/main" id="{2137C390-6D5D-2697-1E2E-99336BDA750A}"/>
              </a:ext>
            </a:extLst>
          </p:cNvPr>
          <p:cNvPicPr>
            <a:picLocks noChangeAspect="1"/>
          </p:cNvPicPr>
          <p:nvPr/>
        </p:nvPicPr>
        <p:blipFill>
          <a:blip r:embed="rId6"/>
          <a:stretch>
            <a:fillRect/>
          </a:stretch>
        </p:blipFill>
        <p:spPr>
          <a:xfrm>
            <a:off x="6804248" y="5229946"/>
            <a:ext cx="1160543" cy="1183848"/>
          </a:xfrm>
          <a:prstGeom prst="rect">
            <a:avLst/>
          </a:prstGeom>
        </p:spPr>
      </p:pic>
      <p:sp>
        <p:nvSpPr>
          <p:cNvPr id="14" name="CuadroTexto 13">
            <a:extLst>
              <a:ext uri="{FF2B5EF4-FFF2-40B4-BE49-F238E27FC236}">
                <a16:creationId xmlns:a16="http://schemas.microsoft.com/office/drawing/2014/main" id="{BF0F7519-9B48-9C42-89DD-F7A5C934B208}"/>
              </a:ext>
            </a:extLst>
          </p:cNvPr>
          <p:cNvSpPr txBox="1"/>
          <p:nvPr/>
        </p:nvSpPr>
        <p:spPr>
          <a:xfrm>
            <a:off x="0" y="6312754"/>
            <a:ext cx="1731821" cy="369332"/>
          </a:xfrm>
          <a:prstGeom prst="rect">
            <a:avLst/>
          </a:prstGeom>
          <a:noFill/>
        </p:spPr>
        <p:txBody>
          <a:bodyPr wrap="none" rtlCol="0">
            <a:spAutoFit/>
          </a:bodyPr>
          <a:lstStyle/>
          <a:p>
            <a:r>
              <a:rPr lang="es-PY" dirty="0"/>
              <a:t>Interfaz de usuario</a:t>
            </a:r>
          </a:p>
        </p:txBody>
      </p:sp>
      <p:sp>
        <p:nvSpPr>
          <p:cNvPr id="17" name="CuadroTexto 16">
            <a:extLst>
              <a:ext uri="{FF2B5EF4-FFF2-40B4-BE49-F238E27FC236}">
                <a16:creationId xmlns:a16="http://schemas.microsoft.com/office/drawing/2014/main" id="{8665A33B-D60E-EC29-3A78-20506BA8FDBA}"/>
              </a:ext>
            </a:extLst>
          </p:cNvPr>
          <p:cNvSpPr txBox="1"/>
          <p:nvPr/>
        </p:nvSpPr>
        <p:spPr>
          <a:xfrm>
            <a:off x="2191270" y="6312754"/>
            <a:ext cx="1183850" cy="369332"/>
          </a:xfrm>
          <a:prstGeom prst="rect">
            <a:avLst/>
          </a:prstGeom>
          <a:noFill/>
        </p:spPr>
        <p:txBody>
          <a:bodyPr wrap="none" rtlCol="0">
            <a:spAutoFit/>
          </a:bodyPr>
          <a:lstStyle/>
          <a:p>
            <a:r>
              <a:rPr lang="es-PY" dirty="0"/>
              <a:t>El hardware</a:t>
            </a:r>
          </a:p>
        </p:txBody>
      </p:sp>
      <p:sp>
        <p:nvSpPr>
          <p:cNvPr id="18" name="CuadroTexto 17">
            <a:extLst>
              <a:ext uri="{FF2B5EF4-FFF2-40B4-BE49-F238E27FC236}">
                <a16:creationId xmlns:a16="http://schemas.microsoft.com/office/drawing/2014/main" id="{46B0DECE-ECD2-23AF-9E2F-2F6CC7926FA5}"/>
              </a:ext>
            </a:extLst>
          </p:cNvPr>
          <p:cNvSpPr txBox="1"/>
          <p:nvPr/>
        </p:nvSpPr>
        <p:spPr>
          <a:xfrm>
            <a:off x="4594842" y="6344093"/>
            <a:ext cx="1121141" cy="369332"/>
          </a:xfrm>
          <a:prstGeom prst="rect">
            <a:avLst/>
          </a:prstGeom>
          <a:noFill/>
        </p:spPr>
        <p:txBody>
          <a:bodyPr wrap="none" rtlCol="0">
            <a:spAutoFit/>
          </a:bodyPr>
          <a:lstStyle/>
          <a:p>
            <a:r>
              <a:rPr lang="es-PY" dirty="0"/>
              <a:t>El software</a:t>
            </a:r>
          </a:p>
        </p:txBody>
      </p:sp>
      <p:sp>
        <p:nvSpPr>
          <p:cNvPr id="19" name="CuadroTexto 18">
            <a:extLst>
              <a:ext uri="{FF2B5EF4-FFF2-40B4-BE49-F238E27FC236}">
                <a16:creationId xmlns:a16="http://schemas.microsoft.com/office/drawing/2014/main" id="{42BC8524-3F2C-7D26-11C2-CF125DF2B969}"/>
              </a:ext>
            </a:extLst>
          </p:cNvPr>
          <p:cNvSpPr txBox="1"/>
          <p:nvPr/>
        </p:nvSpPr>
        <p:spPr>
          <a:xfrm>
            <a:off x="6804248" y="6317072"/>
            <a:ext cx="1483098" cy="369332"/>
          </a:xfrm>
          <a:prstGeom prst="rect">
            <a:avLst/>
          </a:prstGeom>
          <a:noFill/>
        </p:spPr>
        <p:txBody>
          <a:bodyPr wrap="none" rtlCol="0">
            <a:spAutoFit/>
          </a:bodyPr>
          <a:lstStyle/>
          <a:p>
            <a:r>
              <a:rPr lang="es-PY" dirty="0"/>
              <a:t>La conectividad</a:t>
            </a:r>
          </a:p>
        </p:txBody>
      </p:sp>
    </p:spTree>
    <p:extLst>
      <p:ext uri="{BB962C8B-B14F-4D97-AF65-F5344CB8AC3E}">
        <p14:creationId xmlns:p14="http://schemas.microsoft.com/office/powerpoint/2010/main" val="321783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27FBF-8B28-4F55-D008-588826FFFA51}"/>
              </a:ext>
            </a:extLst>
          </p:cNvPr>
          <p:cNvSpPr>
            <a:spLocks noGrp="1"/>
          </p:cNvSpPr>
          <p:nvPr>
            <p:ph type="title"/>
          </p:nvPr>
        </p:nvSpPr>
        <p:spPr>
          <a:xfrm>
            <a:off x="317777" y="258351"/>
            <a:ext cx="7772400" cy="706090"/>
          </a:xfrm>
        </p:spPr>
        <p:txBody>
          <a:bodyPr>
            <a:normAutofit fontScale="90000"/>
          </a:bodyPr>
          <a:lstStyle/>
          <a:p>
            <a:r>
              <a:rPr lang="es-PY" dirty="0"/>
              <a:t>Interfaz de usuario</a:t>
            </a:r>
          </a:p>
        </p:txBody>
      </p:sp>
      <p:pic>
        <p:nvPicPr>
          <p:cNvPr id="7" name="Imagen 6">
            <a:extLst>
              <a:ext uri="{FF2B5EF4-FFF2-40B4-BE49-F238E27FC236}">
                <a16:creationId xmlns:a16="http://schemas.microsoft.com/office/drawing/2014/main" id="{4B452271-93EA-9833-FB03-A3167EDEBF4A}"/>
              </a:ext>
            </a:extLst>
          </p:cNvPr>
          <p:cNvPicPr>
            <a:picLocks noChangeAspect="1"/>
          </p:cNvPicPr>
          <p:nvPr/>
        </p:nvPicPr>
        <p:blipFill>
          <a:blip r:embed="rId2"/>
          <a:stretch>
            <a:fillRect/>
          </a:stretch>
        </p:blipFill>
        <p:spPr>
          <a:xfrm>
            <a:off x="4203977" y="143887"/>
            <a:ext cx="728063" cy="783593"/>
          </a:xfrm>
          <a:prstGeom prst="rect">
            <a:avLst/>
          </a:prstGeom>
        </p:spPr>
      </p:pic>
      <p:sp>
        <p:nvSpPr>
          <p:cNvPr id="3" name="Marcador de contenido 2">
            <a:extLst>
              <a:ext uri="{FF2B5EF4-FFF2-40B4-BE49-F238E27FC236}">
                <a16:creationId xmlns:a16="http://schemas.microsoft.com/office/drawing/2014/main" id="{D2303014-FEFA-29ED-3693-3ABCF23693D7}"/>
              </a:ext>
            </a:extLst>
          </p:cNvPr>
          <p:cNvSpPr>
            <a:spLocks noGrp="1"/>
          </p:cNvSpPr>
          <p:nvPr>
            <p:ph sz="quarter" idx="1"/>
          </p:nvPr>
        </p:nvSpPr>
        <p:spPr>
          <a:xfrm>
            <a:off x="179512" y="1196752"/>
            <a:ext cx="8640960" cy="4968552"/>
          </a:xfrm>
        </p:spPr>
        <p:txBody>
          <a:bodyPr>
            <a:normAutofit lnSpcReduction="10000"/>
          </a:bodyPr>
          <a:lstStyle/>
          <a:p>
            <a:pPr algn="just"/>
            <a:r>
              <a:rPr lang="es-MX" b="0" i="0" dirty="0">
                <a:solidFill>
                  <a:srgbClr val="111111"/>
                </a:solidFill>
                <a:effectLst/>
                <a:latin typeface="medium-content-serif-font"/>
              </a:rPr>
              <a:t>La interfaz de usuario es lo que verán los usuarios. Esto generalmente viene en forma de una interfaz web o una aplicación para teléfonos inteligentes.</a:t>
            </a:r>
          </a:p>
          <a:p>
            <a:pPr algn="just"/>
            <a:endParaRPr lang="es-MX" b="0" i="0" dirty="0">
              <a:solidFill>
                <a:srgbClr val="111111"/>
              </a:solidFill>
              <a:effectLst/>
              <a:latin typeface="medium-content-serif-font"/>
            </a:endParaRPr>
          </a:p>
          <a:p>
            <a:pPr algn="just"/>
            <a:r>
              <a:rPr lang="es-MX" b="0" i="0" dirty="0">
                <a:solidFill>
                  <a:srgbClr val="111111"/>
                </a:solidFill>
                <a:effectLst/>
                <a:latin typeface="medium-content-serif-font"/>
              </a:rPr>
              <a:t>Debido a que la interfaz de usuario es lo primero que las personas verán cuando miren su producto, vale la pena hacer que se vea bien. Las primeras impresiones duran.</a:t>
            </a:r>
          </a:p>
          <a:p>
            <a:pPr algn="just"/>
            <a:endParaRPr lang="es-MX" b="0" i="0" dirty="0">
              <a:solidFill>
                <a:srgbClr val="111111"/>
              </a:solidFill>
              <a:effectLst/>
              <a:latin typeface="medium-content-serif-font"/>
            </a:endParaRPr>
          </a:p>
          <a:p>
            <a:pPr algn="just"/>
            <a:r>
              <a:rPr lang="es-MX" b="0" i="0" dirty="0">
                <a:solidFill>
                  <a:srgbClr val="111111"/>
                </a:solidFill>
                <a:effectLst/>
                <a:latin typeface="medium-content-serif-font"/>
              </a:rPr>
              <a:t>Para nuestro prototipo de </a:t>
            </a:r>
            <a:r>
              <a:rPr lang="es-MX" b="0" i="0" dirty="0" err="1">
                <a:solidFill>
                  <a:srgbClr val="111111"/>
                </a:solidFill>
                <a:effectLst/>
                <a:latin typeface="medium-content-serif-font"/>
              </a:rPr>
              <a:t>IoT</a:t>
            </a:r>
            <a:r>
              <a:rPr lang="es-MX" b="0" i="0" dirty="0">
                <a:solidFill>
                  <a:srgbClr val="111111"/>
                </a:solidFill>
                <a:effectLst/>
                <a:latin typeface="medium-content-serif-font"/>
              </a:rPr>
              <a:t>, la interfaz de usuario debe hacer dos cosas:</a:t>
            </a:r>
          </a:p>
          <a:p>
            <a:pPr lvl="1" algn="just"/>
            <a:r>
              <a:rPr lang="es-MX" b="0" i="0" dirty="0">
                <a:solidFill>
                  <a:srgbClr val="111111"/>
                </a:solidFill>
                <a:effectLst/>
                <a:latin typeface="medium-content-serif-font"/>
              </a:rPr>
              <a:t>Demostrar el valor del sistema para el usuario.</a:t>
            </a:r>
          </a:p>
          <a:p>
            <a:pPr lvl="1" algn="just"/>
            <a:r>
              <a:rPr lang="es-MX" b="0" i="0" dirty="0">
                <a:solidFill>
                  <a:srgbClr val="111111"/>
                </a:solidFill>
                <a:effectLst/>
                <a:latin typeface="medium-content-serif-font"/>
              </a:rPr>
              <a:t>Permitir a los usuarios interactuar y explorar el sistema.</a:t>
            </a:r>
            <a:endParaRPr lang="es-PY" dirty="0"/>
          </a:p>
        </p:txBody>
      </p:sp>
    </p:spTree>
    <p:extLst>
      <p:ext uri="{BB962C8B-B14F-4D97-AF65-F5344CB8AC3E}">
        <p14:creationId xmlns:p14="http://schemas.microsoft.com/office/powerpoint/2010/main" val="4153918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27FBF-8B28-4F55-D008-588826FFFA51}"/>
              </a:ext>
            </a:extLst>
          </p:cNvPr>
          <p:cNvSpPr>
            <a:spLocks noGrp="1"/>
          </p:cNvSpPr>
          <p:nvPr>
            <p:ph type="title"/>
          </p:nvPr>
        </p:nvSpPr>
        <p:spPr>
          <a:xfrm>
            <a:off x="317777" y="258351"/>
            <a:ext cx="7772400" cy="706090"/>
          </a:xfrm>
        </p:spPr>
        <p:txBody>
          <a:bodyPr>
            <a:normAutofit fontScale="90000"/>
          </a:bodyPr>
          <a:lstStyle/>
          <a:p>
            <a:r>
              <a:rPr lang="es-PY" dirty="0"/>
              <a:t>El hardware</a:t>
            </a:r>
          </a:p>
        </p:txBody>
      </p:sp>
      <p:sp>
        <p:nvSpPr>
          <p:cNvPr id="3" name="Marcador de contenido 2">
            <a:extLst>
              <a:ext uri="{FF2B5EF4-FFF2-40B4-BE49-F238E27FC236}">
                <a16:creationId xmlns:a16="http://schemas.microsoft.com/office/drawing/2014/main" id="{72DED76B-5B92-719B-93B2-E78B558B877C}"/>
              </a:ext>
            </a:extLst>
          </p:cNvPr>
          <p:cNvSpPr>
            <a:spLocks noGrp="1"/>
          </p:cNvSpPr>
          <p:nvPr>
            <p:ph sz="quarter" idx="1"/>
          </p:nvPr>
        </p:nvSpPr>
        <p:spPr>
          <a:xfrm>
            <a:off x="179512" y="1340768"/>
            <a:ext cx="8640960" cy="5040560"/>
          </a:xfrm>
        </p:spPr>
        <p:txBody>
          <a:bodyPr>
            <a:normAutofit fontScale="85000" lnSpcReduction="10000"/>
          </a:bodyPr>
          <a:lstStyle/>
          <a:p>
            <a:pPr algn="just"/>
            <a:r>
              <a:rPr lang="es-MX" b="0" i="0" dirty="0">
                <a:solidFill>
                  <a:srgbClr val="111111"/>
                </a:solidFill>
                <a:effectLst/>
                <a:latin typeface="medium-content-serif-font"/>
              </a:rPr>
              <a:t>El dispositivo de hardware es la parte de nuestro prototipo en la que piensa la mayoría de la gente cuando piensa en el </a:t>
            </a:r>
            <a:r>
              <a:rPr lang="es-MX" b="0" i="0" dirty="0" err="1">
                <a:solidFill>
                  <a:srgbClr val="111111"/>
                </a:solidFill>
                <a:effectLst/>
                <a:latin typeface="medium-content-serif-font"/>
              </a:rPr>
              <a:t>IoT</a:t>
            </a:r>
            <a:r>
              <a:rPr lang="es-MX" b="0" i="0" dirty="0">
                <a:solidFill>
                  <a:srgbClr val="111111"/>
                </a:solidFill>
                <a:effectLst/>
                <a:latin typeface="medium-content-serif-font"/>
              </a:rPr>
              <a:t>. Pero es solo una pieza del rompecabezas.</a:t>
            </a:r>
          </a:p>
          <a:p>
            <a:pPr algn="just"/>
            <a:endParaRPr lang="es-MX" b="0" i="0" dirty="0">
              <a:solidFill>
                <a:srgbClr val="111111"/>
              </a:solidFill>
              <a:effectLst/>
              <a:latin typeface="medium-content-serif-font"/>
            </a:endParaRPr>
          </a:p>
          <a:p>
            <a:pPr algn="just"/>
            <a:r>
              <a:rPr lang="es-MX" b="0" i="0" dirty="0">
                <a:solidFill>
                  <a:srgbClr val="111111"/>
                </a:solidFill>
                <a:effectLst/>
                <a:latin typeface="medium-content-serif-font"/>
              </a:rPr>
              <a:t>Necesitamos el dispositivo de hardware para llegar al mundo físico. El dispositivo de hardware incluye uno o más sensores que miden algo en su entorno físico, o un actuador que afecta algo en ese mismo entorno.</a:t>
            </a:r>
          </a:p>
          <a:p>
            <a:pPr algn="just"/>
            <a:endParaRPr lang="es-MX" b="0" i="0" dirty="0">
              <a:solidFill>
                <a:srgbClr val="111111"/>
              </a:solidFill>
              <a:effectLst/>
              <a:latin typeface="medium-content-serif-font"/>
            </a:endParaRPr>
          </a:p>
          <a:p>
            <a:pPr algn="just"/>
            <a:r>
              <a:rPr lang="es-MX" b="0" i="0" dirty="0">
                <a:solidFill>
                  <a:srgbClr val="111111"/>
                </a:solidFill>
                <a:effectLst/>
                <a:latin typeface="medium-content-serif-font"/>
              </a:rPr>
              <a:t>Además del sensor o actuador, el hardware necesita alguna forma de comunicarse, generalmente a través de una conexión inalámbrica.</a:t>
            </a:r>
          </a:p>
          <a:p>
            <a:pPr algn="just"/>
            <a:endParaRPr lang="es-MX" b="0" i="0" dirty="0">
              <a:solidFill>
                <a:srgbClr val="111111"/>
              </a:solidFill>
              <a:effectLst/>
              <a:latin typeface="medium-content-serif-font"/>
            </a:endParaRPr>
          </a:p>
          <a:p>
            <a:pPr algn="just"/>
            <a:r>
              <a:rPr lang="es-MX" b="0" i="0" dirty="0">
                <a:solidFill>
                  <a:srgbClr val="111111"/>
                </a:solidFill>
                <a:effectLst/>
                <a:latin typeface="medium-content-serif-font"/>
              </a:rPr>
              <a:t>Pero los requisitos técnicos no son los únicos requisitos: el hardware también debe verse (razonablemente) bien en manos de cualquiera que lo use.</a:t>
            </a:r>
            <a:endParaRPr lang="es-PY" dirty="0"/>
          </a:p>
        </p:txBody>
      </p:sp>
      <p:pic>
        <p:nvPicPr>
          <p:cNvPr id="4" name="Imagen 3">
            <a:extLst>
              <a:ext uri="{FF2B5EF4-FFF2-40B4-BE49-F238E27FC236}">
                <a16:creationId xmlns:a16="http://schemas.microsoft.com/office/drawing/2014/main" id="{80732DFE-1701-CC25-D86A-24602159E10E}"/>
              </a:ext>
            </a:extLst>
          </p:cNvPr>
          <p:cNvPicPr>
            <a:picLocks noChangeAspect="1"/>
          </p:cNvPicPr>
          <p:nvPr/>
        </p:nvPicPr>
        <p:blipFill>
          <a:blip r:embed="rId2"/>
          <a:stretch>
            <a:fillRect/>
          </a:stretch>
        </p:blipFill>
        <p:spPr>
          <a:xfrm>
            <a:off x="2934951" y="228906"/>
            <a:ext cx="741542" cy="706090"/>
          </a:xfrm>
          <a:prstGeom prst="rect">
            <a:avLst/>
          </a:prstGeom>
        </p:spPr>
      </p:pic>
    </p:spTree>
    <p:extLst>
      <p:ext uri="{BB962C8B-B14F-4D97-AF65-F5344CB8AC3E}">
        <p14:creationId xmlns:p14="http://schemas.microsoft.com/office/powerpoint/2010/main" val="360083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27FBF-8B28-4F55-D008-588826FFFA51}"/>
              </a:ext>
            </a:extLst>
          </p:cNvPr>
          <p:cNvSpPr>
            <a:spLocks noGrp="1"/>
          </p:cNvSpPr>
          <p:nvPr>
            <p:ph type="title"/>
          </p:nvPr>
        </p:nvSpPr>
        <p:spPr>
          <a:xfrm>
            <a:off x="317777" y="258351"/>
            <a:ext cx="7772400" cy="706090"/>
          </a:xfrm>
        </p:spPr>
        <p:txBody>
          <a:bodyPr>
            <a:normAutofit fontScale="90000"/>
          </a:bodyPr>
          <a:lstStyle/>
          <a:p>
            <a:r>
              <a:rPr lang="es-PY" dirty="0"/>
              <a:t>El software</a:t>
            </a:r>
          </a:p>
        </p:txBody>
      </p:sp>
      <p:sp>
        <p:nvSpPr>
          <p:cNvPr id="3" name="Marcador de contenido 2">
            <a:extLst>
              <a:ext uri="{FF2B5EF4-FFF2-40B4-BE49-F238E27FC236}">
                <a16:creationId xmlns:a16="http://schemas.microsoft.com/office/drawing/2014/main" id="{72DED76B-5B92-719B-93B2-E78B558B877C}"/>
              </a:ext>
            </a:extLst>
          </p:cNvPr>
          <p:cNvSpPr>
            <a:spLocks noGrp="1"/>
          </p:cNvSpPr>
          <p:nvPr>
            <p:ph sz="quarter" idx="1"/>
          </p:nvPr>
        </p:nvSpPr>
        <p:spPr>
          <a:xfrm>
            <a:off x="179512" y="1340768"/>
            <a:ext cx="8640960" cy="5040560"/>
          </a:xfrm>
        </p:spPr>
        <p:txBody>
          <a:bodyPr>
            <a:normAutofit/>
          </a:bodyPr>
          <a:lstStyle/>
          <a:p>
            <a:pPr algn="just"/>
            <a:r>
              <a:rPr lang="es-MX" b="0" i="0" dirty="0">
                <a:solidFill>
                  <a:srgbClr val="111111"/>
                </a:solidFill>
                <a:effectLst/>
                <a:latin typeface="medium-content-serif-font"/>
              </a:rPr>
              <a:t>El software </a:t>
            </a:r>
            <a:r>
              <a:rPr lang="es-MX" b="0" i="0" dirty="0" err="1">
                <a:solidFill>
                  <a:srgbClr val="111111"/>
                </a:solidFill>
                <a:effectLst/>
                <a:latin typeface="medium-content-serif-font"/>
              </a:rPr>
              <a:t>backend</a:t>
            </a:r>
            <a:r>
              <a:rPr lang="es-MX" b="0" i="0" dirty="0">
                <a:solidFill>
                  <a:srgbClr val="111111"/>
                </a:solidFill>
                <a:effectLst/>
                <a:latin typeface="medium-content-serif-font"/>
              </a:rPr>
              <a:t> es donde reside la inteligencia del sistema.</a:t>
            </a:r>
          </a:p>
          <a:p>
            <a:pPr algn="just"/>
            <a:r>
              <a:rPr lang="es-MX" b="0" i="0" dirty="0">
                <a:solidFill>
                  <a:srgbClr val="111111"/>
                </a:solidFill>
                <a:effectLst/>
                <a:latin typeface="medium-content-serif-font"/>
              </a:rPr>
              <a:t>La parte del back-</a:t>
            </a:r>
            <a:r>
              <a:rPr lang="es-MX" b="0" i="0" dirty="0" err="1">
                <a:solidFill>
                  <a:srgbClr val="111111"/>
                </a:solidFill>
                <a:effectLst/>
                <a:latin typeface="medium-content-serif-font"/>
              </a:rPr>
              <a:t>end</a:t>
            </a:r>
            <a:r>
              <a:rPr lang="es-MX" b="0" i="0" dirty="0">
                <a:solidFill>
                  <a:srgbClr val="111111"/>
                </a:solidFill>
                <a:effectLst/>
                <a:latin typeface="medium-content-serif-font"/>
              </a:rPr>
              <a:t> de un prototipo de </a:t>
            </a:r>
            <a:r>
              <a:rPr lang="es-MX" b="0" i="0" dirty="0" err="1">
                <a:solidFill>
                  <a:srgbClr val="111111"/>
                </a:solidFill>
                <a:effectLst/>
                <a:latin typeface="medium-content-serif-font"/>
              </a:rPr>
              <a:t>IoT</a:t>
            </a:r>
            <a:r>
              <a:rPr lang="es-MX" b="0" i="0" dirty="0">
                <a:solidFill>
                  <a:srgbClr val="111111"/>
                </a:solidFill>
                <a:effectLst/>
                <a:latin typeface="medium-content-serif-font"/>
              </a:rPr>
              <a:t> a menudo se pasa por alto porque no es visible para los usuarios y clientes como la interfaz de usuario y no tiene una presencia física como el dispositivo de hardware. Pero es en el </a:t>
            </a:r>
            <a:r>
              <a:rPr lang="es-MX" b="0" i="0" dirty="0" err="1">
                <a:solidFill>
                  <a:srgbClr val="111111"/>
                </a:solidFill>
                <a:effectLst/>
                <a:latin typeface="medium-content-serif-font"/>
              </a:rPr>
              <a:t>backend</a:t>
            </a:r>
            <a:r>
              <a:rPr lang="es-MX" b="0" i="0" dirty="0">
                <a:solidFill>
                  <a:srgbClr val="111111"/>
                </a:solidFill>
                <a:effectLst/>
                <a:latin typeface="medium-content-serif-font"/>
              </a:rPr>
              <a:t> donde ocurre la verdadera magia: aquí es donde se codifica la lógica empresarial.</a:t>
            </a:r>
          </a:p>
          <a:p>
            <a:pPr algn="just"/>
            <a:r>
              <a:rPr lang="es-MX" b="0" i="0" dirty="0">
                <a:solidFill>
                  <a:srgbClr val="111111"/>
                </a:solidFill>
                <a:effectLst/>
                <a:latin typeface="medium-content-serif-font"/>
              </a:rPr>
              <a:t>El </a:t>
            </a:r>
            <a:r>
              <a:rPr lang="es-MX" b="0" i="0" dirty="0" err="1">
                <a:solidFill>
                  <a:srgbClr val="111111"/>
                </a:solidFill>
                <a:effectLst/>
                <a:latin typeface="medium-content-serif-font"/>
              </a:rPr>
              <a:t>backend</a:t>
            </a:r>
            <a:r>
              <a:rPr lang="es-MX" b="0" i="0" dirty="0">
                <a:solidFill>
                  <a:srgbClr val="111111"/>
                </a:solidFill>
                <a:effectLst/>
                <a:latin typeface="medium-content-serif-font"/>
              </a:rPr>
              <a:t> recopila datos en su base de datos pero también toma decisiones sobre acciones.</a:t>
            </a:r>
          </a:p>
          <a:p>
            <a:pPr algn="just"/>
            <a:r>
              <a:rPr lang="es-MX" b="0" i="0" dirty="0">
                <a:solidFill>
                  <a:srgbClr val="111111"/>
                </a:solidFill>
                <a:effectLst/>
                <a:latin typeface="medium-content-serif-font"/>
              </a:rPr>
              <a:t>El software de back-</a:t>
            </a:r>
            <a:r>
              <a:rPr lang="es-MX" b="0" i="0" dirty="0" err="1">
                <a:solidFill>
                  <a:srgbClr val="111111"/>
                </a:solidFill>
                <a:effectLst/>
                <a:latin typeface="medium-content-serif-font"/>
              </a:rPr>
              <a:t>end</a:t>
            </a:r>
            <a:r>
              <a:rPr lang="es-MX" b="0" i="0" dirty="0">
                <a:solidFill>
                  <a:srgbClr val="111111"/>
                </a:solidFill>
                <a:effectLst/>
                <a:latin typeface="medium-content-serif-font"/>
              </a:rPr>
              <a:t> a menudo se ejecuta en la nube</a:t>
            </a:r>
          </a:p>
        </p:txBody>
      </p:sp>
      <p:pic>
        <p:nvPicPr>
          <p:cNvPr id="5" name="Imagen 4">
            <a:extLst>
              <a:ext uri="{FF2B5EF4-FFF2-40B4-BE49-F238E27FC236}">
                <a16:creationId xmlns:a16="http://schemas.microsoft.com/office/drawing/2014/main" id="{E0D70B95-01DA-83A3-95C6-4062FFE407ED}"/>
              </a:ext>
            </a:extLst>
          </p:cNvPr>
          <p:cNvPicPr>
            <a:picLocks noChangeAspect="1"/>
          </p:cNvPicPr>
          <p:nvPr/>
        </p:nvPicPr>
        <p:blipFill>
          <a:blip r:embed="rId2"/>
          <a:stretch>
            <a:fillRect/>
          </a:stretch>
        </p:blipFill>
        <p:spPr>
          <a:xfrm>
            <a:off x="2771800" y="238142"/>
            <a:ext cx="741542" cy="716640"/>
          </a:xfrm>
          <a:prstGeom prst="rect">
            <a:avLst/>
          </a:prstGeom>
        </p:spPr>
      </p:pic>
    </p:spTree>
    <p:extLst>
      <p:ext uri="{BB962C8B-B14F-4D97-AF65-F5344CB8AC3E}">
        <p14:creationId xmlns:p14="http://schemas.microsoft.com/office/powerpoint/2010/main" val="148500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27FBF-8B28-4F55-D008-588826FFFA51}"/>
              </a:ext>
            </a:extLst>
          </p:cNvPr>
          <p:cNvSpPr>
            <a:spLocks noGrp="1"/>
          </p:cNvSpPr>
          <p:nvPr>
            <p:ph type="title"/>
          </p:nvPr>
        </p:nvSpPr>
        <p:spPr>
          <a:xfrm>
            <a:off x="317777" y="258351"/>
            <a:ext cx="7772400" cy="706090"/>
          </a:xfrm>
        </p:spPr>
        <p:txBody>
          <a:bodyPr>
            <a:normAutofit fontScale="90000"/>
          </a:bodyPr>
          <a:lstStyle/>
          <a:p>
            <a:r>
              <a:rPr lang="es-PY" dirty="0"/>
              <a:t>La conectividad</a:t>
            </a:r>
          </a:p>
        </p:txBody>
      </p:sp>
      <p:sp>
        <p:nvSpPr>
          <p:cNvPr id="3" name="Marcador de contenido 2">
            <a:extLst>
              <a:ext uri="{FF2B5EF4-FFF2-40B4-BE49-F238E27FC236}">
                <a16:creationId xmlns:a16="http://schemas.microsoft.com/office/drawing/2014/main" id="{72DED76B-5B92-719B-93B2-E78B558B877C}"/>
              </a:ext>
            </a:extLst>
          </p:cNvPr>
          <p:cNvSpPr>
            <a:spLocks noGrp="1"/>
          </p:cNvSpPr>
          <p:nvPr>
            <p:ph sz="quarter" idx="1"/>
          </p:nvPr>
        </p:nvSpPr>
        <p:spPr>
          <a:xfrm>
            <a:off x="215516" y="943666"/>
            <a:ext cx="8820980" cy="5869710"/>
          </a:xfrm>
        </p:spPr>
        <p:txBody>
          <a:bodyPr>
            <a:noAutofit/>
          </a:bodyPr>
          <a:lstStyle/>
          <a:p>
            <a:pPr algn="just"/>
            <a:r>
              <a:rPr lang="es-MX" sz="1600" b="0" i="0" dirty="0">
                <a:solidFill>
                  <a:srgbClr val="111111"/>
                </a:solidFill>
                <a:effectLst/>
                <a:latin typeface="medium-content-serif-font"/>
              </a:rPr>
              <a:t>La conectividad es lo que conecta el hardware con el </a:t>
            </a:r>
            <a:r>
              <a:rPr lang="es-MX" sz="1600" b="0" i="0" dirty="0" err="1">
                <a:solidFill>
                  <a:srgbClr val="111111"/>
                </a:solidFill>
                <a:effectLst/>
                <a:latin typeface="medium-content-serif-font"/>
              </a:rPr>
              <a:t>backend</a:t>
            </a:r>
            <a:r>
              <a:rPr lang="es-MX" sz="1600" b="0" i="0" dirty="0">
                <a:solidFill>
                  <a:srgbClr val="111111"/>
                </a:solidFill>
                <a:effectLst/>
                <a:latin typeface="medium-content-serif-font"/>
              </a:rPr>
              <a:t> y el </a:t>
            </a:r>
            <a:r>
              <a:rPr lang="es-MX" sz="1600" b="0" i="0" dirty="0" err="1">
                <a:solidFill>
                  <a:srgbClr val="111111"/>
                </a:solidFill>
                <a:effectLst/>
                <a:latin typeface="medium-content-serif-font"/>
              </a:rPr>
              <a:t>backend</a:t>
            </a:r>
            <a:r>
              <a:rPr lang="es-MX" sz="1600" b="0" i="0" dirty="0">
                <a:solidFill>
                  <a:srgbClr val="111111"/>
                </a:solidFill>
                <a:effectLst/>
                <a:latin typeface="medium-content-serif-font"/>
              </a:rPr>
              <a:t> con la interfaz de usuario.</a:t>
            </a:r>
          </a:p>
          <a:p>
            <a:pPr algn="just"/>
            <a:endParaRPr lang="es-MX" sz="1600" b="0" i="0" dirty="0">
              <a:solidFill>
                <a:srgbClr val="111111"/>
              </a:solidFill>
              <a:effectLst/>
              <a:latin typeface="medium-content-serif-font"/>
            </a:endParaRPr>
          </a:p>
          <a:p>
            <a:pPr algn="just"/>
            <a:r>
              <a:rPr lang="es-MX" sz="1600" b="0" i="0" dirty="0">
                <a:solidFill>
                  <a:srgbClr val="111111"/>
                </a:solidFill>
                <a:effectLst/>
                <a:latin typeface="medium-content-serif-font"/>
              </a:rPr>
              <a:t>La conectividad a menudo se divide en dos partes: la conectividad usuario-</a:t>
            </a:r>
            <a:r>
              <a:rPr lang="es-MX" sz="1600" b="0" i="0" dirty="0" err="1">
                <a:solidFill>
                  <a:srgbClr val="111111"/>
                </a:solidFill>
                <a:effectLst/>
                <a:latin typeface="medium-content-serif-font"/>
              </a:rPr>
              <a:t>backend</a:t>
            </a:r>
            <a:r>
              <a:rPr lang="es-MX" sz="1600" b="0" i="0" dirty="0">
                <a:solidFill>
                  <a:srgbClr val="111111"/>
                </a:solidFill>
                <a:effectLst/>
                <a:latin typeface="medium-content-serif-font"/>
              </a:rPr>
              <a:t> y la conectividad dispositivo-</a:t>
            </a:r>
            <a:r>
              <a:rPr lang="es-MX" sz="1600" b="0" i="0" dirty="0" err="1">
                <a:solidFill>
                  <a:srgbClr val="111111"/>
                </a:solidFill>
                <a:effectLst/>
                <a:latin typeface="medium-content-serif-font"/>
              </a:rPr>
              <a:t>backend</a:t>
            </a:r>
            <a:r>
              <a:rPr lang="es-MX" sz="1600" b="0" i="0" dirty="0">
                <a:solidFill>
                  <a:srgbClr val="111111"/>
                </a:solidFill>
                <a:effectLst/>
                <a:latin typeface="medium-content-serif-font"/>
              </a:rPr>
              <a:t>. Para la conectividad dispositivo-</a:t>
            </a:r>
            <a:r>
              <a:rPr lang="es-MX" sz="1600" b="0" i="0" dirty="0" err="1">
                <a:solidFill>
                  <a:srgbClr val="111111"/>
                </a:solidFill>
                <a:effectLst/>
                <a:latin typeface="medium-content-serif-font"/>
              </a:rPr>
              <a:t>backend</a:t>
            </a:r>
            <a:r>
              <a:rPr lang="es-MX" sz="1600" b="0" i="0" dirty="0">
                <a:solidFill>
                  <a:srgbClr val="111111"/>
                </a:solidFill>
                <a:effectLst/>
                <a:latin typeface="medium-content-serif-font"/>
              </a:rPr>
              <a:t>, existen varias opciones tecnológicas:</a:t>
            </a:r>
          </a:p>
          <a:p>
            <a:pPr lvl="1" algn="just"/>
            <a:r>
              <a:rPr lang="es-MX" sz="1600" b="0" i="0" dirty="0">
                <a:solidFill>
                  <a:srgbClr val="111111"/>
                </a:solidFill>
                <a:effectLst/>
                <a:latin typeface="medium-content-serif-font"/>
              </a:rPr>
              <a:t>Conectividad con mallado IPv6 (6lowpan, </a:t>
            </a:r>
            <a:r>
              <a:rPr lang="es-MX" sz="1600" b="0" i="0" dirty="0" err="1">
                <a:solidFill>
                  <a:srgbClr val="111111"/>
                </a:solidFill>
                <a:effectLst/>
                <a:latin typeface="medium-content-serif-font"/>
              </a:rPr>
              <a:t>Thread</a:t>
            </a:r>
            <a:r>
              <a:rPr lang="es-MX" sz="1600" b="0" i="0" dirty="0">
                <a:solidFill>
                  <a:srgbClr val="111111"/>
                </a:solidFill>
                <a:effectLst/>
                <a:latin typeface="medium-content-serif-font"/>
              </a:rPr>
              <a:t>) o </a:t>
            </a:r>
            <a:r>
              <a:rPr lang="es-MX" sz="1600" b="0" i="0" dirty="0" err="1">
                <a:solidFill>
                  <a:srgbClr val="111111"/>
                </a:solidFill>
                <a:effectLst/>
                <a:latin typeface="medium-content-serif-font"/>
              </a:rPr>
              <a:t>WiFi</a:t>
            </a:r>
            <a:endParaRPr lang="es-MX" sz="1600" b="0" i="0" dirty="0">
              <a:solidFill>
                <a:srgbClr val="111111"/>
              </a:solidFill>
              <a:effectLst/>
              <a:latin typeface="medium-content-serif-font"/>
            </a:endParaRPr>
          </a:p>
          <a:p>
            <a:pPr lvl="1" algn="just"/>
            <a:r>
              <a:rPr lang="es-MX" sz="1600" b="0" i="0" dirty="0">
                <a:solidFill>
                  <a:srgbClr val="111111"/>
                </a:solidFill>
                <a:effectLst/>
                <a:latin typeface="medium-content-serif-font"/>
              </a:rPr>
              <a:t>Conectividad a través de los smartphones de los usuarios ( Bluetooth )</a:t>
            </a:r>
          </a:p>
          <a:p>
            <a:pPr lvl="1" algn="just"/>
            <a:r>
              <a:rPr lang="es-MX" sz="1600" b="0" i="0" dirty="0">
                <a:solidFill>
                  <a:srgbClr val="111111"/>
                </a:solidFill>
                <a:effectLst/>
                <a:latin typeface="medium-content-serif-font"/>
              </a:rPr>
              <a:t>Conectividad a través de un concentrador ( ZigBee )</a:t>
            </a:r>
          </a:p>
          <a:p>
            <a:pPr lvl="1" algn="just"/>
            <a:r>
              <a:rPr lang="es-MX" sz="1600" b="0" i="0" dirty="0">
                <a:solidFill>
                  <a:srgbClr val="111111"/>
                </a:solidFill>
                <a:effectLst/>
                <a:latin typeface="medium-content-serif-font"/>
              </a:rPr>
              <a:t>Tecnologías de redes de área amplia de baja potencia ( LPWAN ) ( </a:t>
            </a:r>
            <a:r>
              <a:rPr lang="es-MX" sz="1600" b="0" i="0" dirty="0" err="1">
                <a:solidFill>
                  <a:srgbClr val="111111"/>
                </a:solidFill>
                <a:effectLst/>
                <a:latin typeface="medium-content-serif-font"/>
              </a:rPr>
              <a:t>LoRA</a:t>
            </a:r>
            <a:r>
              <a:rPr lang="es-MX" sz="1600" b="0" i="0" dirty="0">
                <a:solidFill>
                  <a:srgbClr val="111111"/>
                </a:solidFill>
                <a:effectLst/>
                <a:latin typeface="medium-content-serif-font"/>
              </a:rPr>
              <a:t> , </a:t>
            </a:r>
            <a:r>
              <a:rPr lang="es-MX" sz="1600" b="0" i="0" dirty="0" err="1">
                <a:solidFill>
                  <a:srgbClr val="111111"/>
                </a:solidFill>
                <a:effectLst/>
                <a:latin typeface="medium-content-serif-font"/>
              </a:rPr>
              <a:t>Sigfox</a:t>
            </a:r>
            <a:r>
              <a:rPr lang="es-MX" sz="1600" b="0" i="0" dirty="0">
                <a:solidFill>
                  <a:srgbClr val="111111"/>
                </a:solidFill>
                <a:effectLst/>
                <a:latin typeface="medium-content-serif-font"/>
              </a:rPr>
              <a:t> )</a:t>
            </a:r>
          </a:p>
          <a:p>
            <a:pPr algn="just"/>
            <a:endParaRPr lang="es-MX" sz="1600" b="0" i="0" dirty="0">
              <a:solidFill>
                <a:srgbClr val="111111"/>
              </a:solidFill>
              <a:effectLst/>
              <a:latin typeface="medium-content-serif-font"/>
            </a:endParaRPr>
          </a:p>
          <a:p>
            <a:pPr algn="just"/>
            <a:r>
              <a:rPr lang="es-MX" sz="1600" b="0" i="0" dirty="0">
                <a:solidFill>
                  <a:srgbClr val="111111"/>
                </a:solidFill>
                <a:effectLst/>
                <a:latin typeface="medium-content-serif-font"/>
              </a:rPr>
              <a:t>La conectividad a través de los teléfonos inteligentes de los usuarios es útil para aplicaciones específicas, como los rastreadores de actividad física, pero no es adecuada para instalaciones a gran escala o usos remotos. </a:t>
            </a:r>
          </a:p>
          <a:p>
            <a:pPr algn="just"/>
            <a:endParaRPr lang="es-MX" sz="1600" b="0" i="0" dirty="0">
              <a:solidFill>
                <a:srgbClr val="111111"/>
              </a:solidFill>
              <a:effectLst/>
              <a:latin typeface="medium-content-serif-font"/>
            </a:endParaRPr>
          </a:p>
          <a:p>
            <a:pPr algn="just"/>
            <a:r>
              <a:rPr lang="es-MX" sz="1600" b="0" i="0" dirty="0">
                <a:solidFill>
                  <a:srgbClr val="111111"/>
                </a:solidFill>
                <a:effectLst/>
                <a:latin typeface="medium-content-serif-font"/>
              </a:rPr>
              <a:t>Las tecnologías de red de área cableada de baja potencia tienen un rango muy bueno, pero solo pueden admitir velocidades de datos del orden de unos pocos bytes por día y, a menudo, dependen de la infraestructura de terceros para operar, que puede tener una cobertura irregular o no siempre estar disponible.</a:t>
            </a:r>
          </a:p>
          <a:p>
            <a:pPr algn="just"/>
            <a:r>
              <a:rPr lang="es-MX" sz="1600" b="0" i="0" dirty="0">
                <a:solidFill>
                  <a:srgbClr val="111111"/>
                </a:solidFill>
                <a:effectLst/>
                <a:latin typeface="medium-content-serif-font"/>
              </a:rPr>
              <a:t>Para la creación de prototipos, la elección del mecanismo de conectividad no siempre es crucial. Pero en algunos casos, el negocio depende de un tipo específico de conectividad para estar disponible, como implementaciones remotas y/o de gran escala.</a:t>
            </a:r>
          </a:p>
        </p:txBody>
      </p:sp>
      <p:pic>
        <p:nvPicPr>
          <p:cNvPr id="7" name="Imagen 6">
            <a:extLst>
              <a:ext uri="{FF2B5EF4-FFF2-40B4-BE49-F238E27FC236}">
                <a16:creationId xmlns:a16="http://schemas.microsoft.com/office/drawing/2014/main" id="{5015F7A4-8AEC-36D1-4D06-98256A278A51}"/>
              </a:ext>
            </a:extLst>
          </p:cNvPr>
          <p:cNvPicPr>
            <a:picLocks noChangeAspect="1"/>
          </p:cNvPicPr>
          <p:nvPr/>
        </p:nvPicPr>
        <p:blipFill>
          <a:blip r:embed="rId2"/>
          <a:stretch>
            <a:fillRect/>
          </a:stretch>
        </p:blipFill>
        <p:spPr>
          <a:xfrm>
            <a:off x="3563888" y="287122"/>
            <a:ext cx="660263" cy="673522"/>
          </a:xfrm>
          <a:prstGeom prst="rect">
            <a:avLst/>
          </a:prstGeom>
        </p:spPr>
      </p:pic>
    </p:spTree>
    <p:extLst>
      <p:ext uri="{BB962C8B-B14F-4D97-AF65-F5344CB8AC3E}">
        <p14:creationId xmlns:p14="http://schemas.microsoft.com/office/powerpoint/2010/main" val="87437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27FBF-8B28-4F55-D008-588826FFFA51}"/>
              </a:ext>
            </a:extLst>
          </p:cNvPr>
          <p:cNvSpPr>
            <a:spLocks noGrp="1"/>
          </p:cNvSpPr>
          <p:nvPr>
            <p:ph type="title"/>
          </p:nvPr>
        </p:nvSpPr>
        <p:spPr>
          <a:xfrm>
            <a:off x="317777" y="258351"/>
            <a:ext cx="7772400" cy="706090"/>
          </a:xfrm>
        </p:spPr>
        <p:txBody>
          <a:bodyPr>
            <a:normAutofit fontScale="90000"/>
          </a:bodyPr>
          <a:lstStyle/>
          <a:p>
            <a:r>
              <a:rPr lang="es-PY" dirty="0"/>
              <a:t>Conclusiones</a:t>
            </a:r>
          </a:p>
        </p:txBody>
      </p:sp>
      <p:sp>
        <p:nvSpPr>
          <p:cNvPr id="3" name="Marcador de contenido 2">
            <a:extLst>
              <a:ext uri="{FF2B5EF4-FFF2-40B4-BE49-F238E27FC236}">
                <a16:creationId xmlns:a16="http://schemas.microsoft.com/office/drawing/2014/main" id="{72DED76B-5B92-719B-93B2-E78B558B877C}"/>
              </a:ext>
            </a:extLst>
          </p:cNvPr>
          <p:cNvSpPr>
            <a:spLocks noGrp="1"/>
          </p:cNvSpPr>
          <p:nvPr>
            <p:ph sz="quarter" idx="1"/>
          </p:nvPr>
        </p:nvSpPr>
        <p:spPr>
          <a:xfrm>
            <a:off x="215516" y="943666"/>
            <a:ext cx="8712968" cy="5509669"/>
          </a:xfrm>
        </p:spPr>
        <p:txBody>
          <a:bodyPr>
            <a:normAutofit fontScale="92500" lnSpcReduction="20000"/>
          </a:bodyPr>
          <a:lstStyle/>
          <a:p>
            <a:pPr algn="just"/>
            <a:r>
              <a:rPr lang="es-MX" b="0" i="0" dirty="0">
                <a:solidFill>
                  <a:srgbClr val="111111"/>
                </a:solidFill>
                <a:effectLst/>
                <a:latin typeface="medium-content-serif-font"/>
              </a:rPr>
              <a:t>Cada producto, sistema o servicio exitoso basado en </a:t>
            </a:r>
            <a:r>
              <a:rPr lang="es-MX" b="0" i="0" dirty="0" err="1">
                <a:solidFill>
                  <a:srgbClr val="111111"/>
                </a:solidFill>
                <a:effectLst/>
                <a:latin typeface="medium-content-serif-font"/>
              </a:rPr>
              <a:t>IoT</a:t>
            </a:r>
            <a:r>
              <a:rPr lang="es-MX" b="0" i="0" dirty="0">
                <a:solidFill>
                  <a:srgbClr val="111111"/>
                </a:solidFill>
                <a:effectLst/>
                <a:latin typeface="medium-content-serif-font"/>
              </a:rPr>
              <a:t> debe crearse un prototipo para validar las opciones comerciales y tecnológicas. Este artículo analiza las cuatro partes diferentes de un prototipo de </a:t>
            </a:r>
            <a:r>
              <a:rPr lang="es-MX" b="0" i="0" dirty="0" err="1">
                <a:solidFill>
                  <a:srgbClr val="111111"/>
                </a:solidFill>
                <a:effectLst/>
                <a:latin typeface="medium-content-serif-font"/>
              </a:rPr>
              <a:t>IoT</a:t>
            </a:r>
            <a:r>
              <a:rPr lang="es-MX" b="0" i="0" dirty="0">
                <a:solidFill>
                  <a:srgbClr val="111111"/>
                </a:solidFill>
                <a:effectLst/>
                <a:latin typeface="medium-content-serif-font"/>
              </a:rPr>
              <a:t>: la interfaz de usuario, el hardware, el </a:t>
            </a:r>
            <a:r>
              <a:rPr lang="es-MX" b="0" i="0" dirty="0" err="1">
                <a:solidFill>
                  <a:srgbClr val="111111"/>
                </a:solidFill>
                <a:effectLst/>
                <a:latin typeface="medium-content-serif-font"/>
              </a:rPr>
              <a:t>backend</a:t>
            </a:r>
            <a:r>
              <a:rPr lang="es-MX" b="0" i="0" dirty="0">
                <a:solidFill>
                  <a:srgbClr val="111111"/>
                </a:solidFill>
                <a:effectLst/>
                <a:latin typeface="medium-content-serif-font"/>
              </a:rPr>
              <a:t> y la conectividad.</a:t>
            </a:r>
          </a:p>
          <a:p>
            <a:pPr algn="just"/>
            <a:endParaRPr lang="es-MX" b="0" i="0" dirty="0">
              <a:solidFill>
                <a:srgbClr val="111111"/>
              </a:solidFill>
              <a:effectLst/>
              <a:latin typeface="medium-content-serif-font"/>
            </a:endParaRPr>
          </a:p>
          <a:p>
            <a:pPr algn="just"/>
            <a:r>
              <a:rPr lang="es-MX" b="0" i="0" dirty="0">
                <a:solidFill>
                  <a:srgbClr val="111111"/>
                </a:solidFill>
                <a:effectLst/>
                <a:latin typeface="medium-content-serif-font"/>
              </a:rPr>
              <a:t>Debido a que el propósito del prototipo es validar el negocio, algunas de las decisiones en el camino son diferentes a las que se toman para el producto final. Por ejemplo, el propósito principal de la interfaz de usuario no es permitir que el usuario interactúe con el sistema, sino demostrar el valor para el cliente. Esto debe tenerse en cuenta luego de diseñar y construir el prototipo.</a:t>
            </a:r>
          </a:p>
          <a:p>
            <a:pPr algn="just"/>
            <a:endParaRPr lang="es-MX" b="0" i="0" dirty="0">
              <a:solidFill>
                <a:srgbClr val="111111"/>
              </a:solidFill>
              <a:effectLst/>
              <a:latin typeface="medium-content-serif-font"/>
            </a:endParaRPr>
          </a:p>
          <a:p>
            <a:pPr algn="just"/>
            <a:r>
              <a:rPr lang="es-MX" b="0" i="0" dirty="0">
                <a:solidFill>
                  <a:srgbClr val="111111"/>
                </a:solidFill>
                <a:effectLst/>
                <a:latin typeface="medium-content-serif-font"/>
              </a:rPr>
              <a:t>Al construir un prototipo de </a:t>
            </a:r>
            <a:r>
              <a:rPr lang="es-MX" b="0" i="0" dirty="0" err="1">
                <a:solidFill>
                  <a:srgbClr val="111111"/>
                </a:solidFill>
                <a:effectLst/>
                <a:latin typeface="medium-content-serif-font"/>
              </a:rPr>
              <a:t>IoT</a:t>
            </a:r>
            <a:r>
              <a:rPr lang="es-MX" b="0" i="0" dirty="0">
                <a:solidFill>
                  <a:srgbClr val="111111"/>
                </a:solidFill>
                <a:effectLst/>
                <a:latin typeface="medium-content-serif-font"/>
              </a:rPr>
              <a:t>, no hay necesidad de profundizar demasiado en los detalles de hardware y conectividad, hasta después de que el prototipo haya demostrado el caso comercial .</a:t>
            </a:r>
          </a:p>
        </p:txBody>
      </p:sp>
    </p:spTree>
    <p:extLst>
      <p:ext uri="{BB962C8B-B14F-4D97-AF65-F5344CB8AC3E}">
        <p14:creationId xmlns:p14="http://schemas.microsoft.com/office/powerpoint/2010/main" val="1132512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1472559"/>
            <a:ext cx="8229600" cy="1470025"/>
          </a:xfrm>
        </p:spPr>
        <p:txBody>
          <a:bodyPr>
            <a:normAutofit/>
          </a:bodyPr>
          <a:lstStyle/>
          <a:p>
            <a:pPr algn="l"/>
            <a:r>
              <a:rPr lang="es-PY" baseline="30000" dirty="0"/>
              <a:t>Casos de uso – Blogs de Adam </a:t>
            </a:r>
            <a:r>
              <a:rPr lang="es-PY" baseline="30000" dirty="0" err="1"/>
              <a:t>Dunkels</a:t>
            </a:r>
            <a:br>
              <a:rPr lang="es-PY" baseline="30000" dirty="0"/>
            </a:br>
            <a:r>
              <a:rPr lang="es-PY" baseline="30000" dirty="0"/>
              <a:t>http://dunkels.com/adam/ </a:t>
            </a:r>
            <a:endParaRPr lang="es-ES" baseline="30000" dirty="0"/>
          </a:p>
        </p:txBody>
      </p:sp>
      <p:pic>
        <p:nvPicPr>
          <p:cNvPr id="4" name="Imagen 3">
            <a:hlinkClick r:id="rId3"/>
            <a:extLst>
              <a:ext uri="{FF2B5EF4-FFF2-40B4-BE49-F238E27FC236}">
                <a16:creationId xmlns:a16="http://schemas.microsoft.com/office/drawing/2014/main" id="{B51D2E55-FC33-200D-EE50-2C6755DF12E2}"/>
              </a:ext>
            </a:extLst>
          </p:cNvPr>
          <p:cNvPicPr>
            <a:picLocks noChangeAspect="1"/>
          </p:cNvPicPr>
          <p:nvPr/>
        </p:nvPicPr>
        <p:blipFill>
          <a:blip r:embed="rId4"/>
          <a:stretch>
            <a:fillRect/>
          </a:stretch>
        </p:blipFill>
        <p:spPr>
          <a:xfrm>
            <a:off x="251520" y="285688"/>
            <a:ext cx="800100" cy="279400"/>
          </a:xfrm>
          <a:prstGeom prst="rect">
            <a:avLst/>
          </a:prstGeom>
        </p:spPr>
      </p:pic>
      <p:sp>
        <p:nvSpPr>
          <p:cNvPr id="6" name="Rectángulo 5">
            <a:extLst>
              <a:ext uri="{FF2B5EF4-FFF2-40B4-BE49-F238E27FC236}">
                <a16:creationId xmlns:a16="http://schemas.microsoft.com/office/drawing/2014/main" id="{4B5AC01B-F4F8-89E4-E7E1-0EBE95F6E26F}"/>
              </a:ext>
            </a:extLst>
          </p:cNvPr>
          <p:cNvSpPr/>
          <p:nvPr/>
        </p:nvSpPr>
        <p:spPr>
          <a:xfrm>
            <a:off x="179512" y="683138"/>
            <a:ext cx="4572000" cy="646331"/>
          </a:xfrm>
          <a:prstGeom prst="rect">
            <a:avLst/>
          </a:prstGeom>
        </p:spPr>
        <p:txBody>
          <a:bodyPr>
            <a:spAutoFit/>
          </a:bodyPr>
          <a:lstStyle/>
          <a:p>
            <a:r>
              <a:rPr lang="es-PY" dirty="0"/>
              <a:t>Attribution-NonCommercial-ShareAlike 4.0 International (CC BY-NC-SA 4.0)</a:t>
            </a:r>
          </a:p>
        </p:txBody>
      </p:sp>
      <p:sp>
        <p:nvSpPr>
          <p:cNvPr id="5" name="2 Subtítulo">
            <a:extLst>
              <a:ext uri="{FF2B5EF4-FFF2-40B4-BE49-F238E27FC236}">
                <a16:creationId xmlns:a16="http://schemas.microsoft.com/office/drawing/2014/main" id="{98F1716A-B1EF-6442-92FD-9848BE0B5064}"/>
              </a:ext>
            </a:extLst>
          </p:cNvPr>
          <p:cNvSpPr txBox="1">
            <a:spLocks/>
          </p:cNvSpPr>
          <p:nvPr/>
        </p:nvSpPr>
        <p:spPr>
          <a:xfrm>
            <a:off x="6419344" y="259516"/>
            <a:ext cx="2684984" cy="1069314"/>
          </a:xfrm>
          <a:prstGeom prst="rect">
            <a:avLst/>
          </a:prstGeom>
        </p:spPr>
        <p:txBody>
          <a:bodyPr anchor="t" anchorCtr="0">
            <a:normAutofit fontScale="55000" lnSpcReduction="20000"/>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PY" sz="2900" b="1" dirty="0">
                <a:solidFill>
                  <a:schemeClr val="tx1"/>
                </a:solidFill>
              </a:rPr>
              <a:t>Ariel Guerrero</a:t>
            </a:r>
          </a:p>
          <a:p>
            <a:pPr algn="ctr"/>
            <a:r>
              <a:rPr lang="es-PY" sz="2900" dirty="0">
                <a:hlinkClick r:id="rId5"/>
              </a:rPr>
              <a:t>ariel.guerrero@uc.edu.py</a:t>
            </a:r>
            <a:endParaRPr lang="es-PY" sz="2900" dirty="0"/>
          </a:p>
          <a:p>
            <a:pPr algn="ctr"/>
            <a:r>
              <a:rPr lang="es-PY" sz="2900" dirty="0"/>
              <a:t>(+595) 981-425 040</a:t>
            </a:r>
          </a:p>
          <a:p>
            <a:pPr algn="ctr"/>
            <a:r>
              <a:rPr lang="es-PY" sz="2900" b="1" dirty="0">
                <a:solidFill>
                  <a:schemeClr val="tx1"/>
                </a:solidFill>
              </a:rPr>
              <a:t>Asunción – Paraguay</a:t>
            </a:r>
          </a:p>
          <a:p>
            <a:pPr algn="ctr"/>
            <a:r>
              <a:rPr lang="es-PY" sz="2900" b="1" dirty="0">
                <a:solidFill>
                  <a:schemeClr val="tx1"/>
                </a:solidFill>
              </a:rPr>
              <a:t>@2023</a:t>
            </a:r>
            <a:endParaRPr lang="es-PY" sz="2900" dirty="0">
              <a:solidFill>
                <a:schemeClr val="tx1"/>
              </a:solidFill>
            </a:endParaRPr>
          </a:p>
          <a:p>
            <a:endParaRPr lang="es-PY" b="1" dirty="0"/>
          </a:p>
        </p:txBody>
      </p:sp>
      <p:sp>
        <p:nvSpPr>
          <p:cNvPr id="7" name="CuadroTexto 6">
            <a:extLst>
              <a:ext uri="{FF2B5EF4-FFF2-40B4-BE49-F238E27FC236}">
                <a16:creationId xmlns:a16="http://schemas.microsoft.com/office/drawing/2014/main" id="{04A9E0C4-9C71-1A28-4515-C083C8BC1B86}"/>
              </a:ext>
            </a:extLst>
          </p:cNvPr>
          <p:cNvSpPr txBox="1"/>
          <p:nvPr/>
        </p:nvSpPr>
        <p:spPr>
          <a:xfrm>
            <a:off x="395536" y="3429000"/>
            <a:ext cx="5391156" cy="1477328"/>
          </a:xfrm>
          <a:prstGeom prst="rect">
            <a:avLst/>
          </a:prstGeom>
          <a:noFill/>
        </p:spPr>
        <p:txBody>
          <a:bodyPr wrap="none" rtlCol="0">
            <a:spAutoFit/>
          </a:bodyPr>
          <a:lstStyle/>
          <a:p>
            <a:r>
              <a:rPr lang="en-US" dirty="0"/>
              <a:t>Technical Skills Needed For Professional IoT Projects</a:t>
            </a:r>
          </a:p>
          <a:p>
            <a:endParaRPr lang="en-US" dirty="0"/>
          </a:p>
          <a:p>
            <a:r>
              <a:rPr lang="en-US" dirty="0"/>
              <a:t>What is an IoT Prototype?</a:t>
            </a:r>
          </a:p>
          <a:p>
            <a:endParaRPr lang="en-US" dirty="0"/>
          </a:p>
          <a:p>
            <a:r>
              <a:rPr lang="en-US" dirty="0"/>
              <a:t>What Happens Inside a 100-hop IPv6 Wireless Mesh Network?</a:t>
            </a:r>
            <a:endParaRPr lang="es-PY" dirty="0"/>
          </a:p>
        </p:txBody>
      </p:sp>
    </p:spTree>
    <p:extLst>
      <p:ext uri="{BB962C8B-B14F-4D97-AF65-F5344CB8AC3E}">
        <p14:creationId xmlns:p14="http://schemas.microsoft.com/office/powerpoint/2010/main" val="574402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1472559"/>
            <a:ext cx="8229600" cy="1470025"/>
          </a:xfrm>
        </p:spPr>
        <p:txBody>
          <a:bodyPr>
            <a:normAutofit/>
          </a:bodyPr>
          <a:lstStyle/>
          <a:p>
            <a:pPr algn="l"/>
            <a:r>
              <a:rPr lang="es-PY" baseline="30000" dirty="0"/>
              <a:t>¿Qué sucede en una red </a:t>
            </a:r>
            <a:r>
              <a:rPr lang="es-PY" baseline="30000" dirty="0" err="1"/>
              <a:t>mesh</a:t>
            </a:r>
            <a:r>
              <a:rPr lang="es-PY" baseline="30000" dirty="0"/>
              <a:t> inalámbrica IPV6 de 100 saltos?</a:t>
            </a:r>
            <a:endParaRPr lang="es-ES" baseline="30000" dirty="0"/>
          </a:p>
        </p:txBody>
      </p:sp>
      <p:pic>
        <p:nvPicPr>
          <p:cNvPr id="4" name="Imagen 3">
            <a:hlinkClick r:id="rId2"/>
            <a:extLst>
              <a:ext uri="{FF2B5EF4-FFF2-40B4-BE49-F238E27FC236}">
                <a16:creationId xmlns:a16="http://schemas.microsoft.com/office/drawing/2014/main" id="{B51D2E55-FC33-200D-EE50-2C6755DF12E2}"/>
              </a:ext>
            </a:extLst>
          </p:cNvPr>
          <p:cNvPicPr>
            <a:picLocks noChangeAspect="1"/>
          </p:cNvPicPr>
          <p:nvPr/>
        </p:nvPicPr>
        <p:blipFill>
          <a:blip r:embed="rId3"/>
          <a:stretch>
            <a:fillRect/>
          </a:stretch>
        </p:blipFill>
        <p:spPr>
          <a:xfrm>
            <a:off x="251520" y="285688"/>
            <a:ext cx="800100" cy="279400"/>
          </a:xfrm>
          <a:prstGeom prst="rect">
            <a:avLst/>
          </a:prstGeom>
        </p:spPr>
      </p:pic>
      <p:sp>
        <p:nvSpPr>
          <p:cNvPr id="6" name="Rectángulo 5">
            <a:extLst>
              <a:ext uri="{FF2B5EF4-FFF2-40B4-BE49-F238E27FC236}">
                <a16:creationId xmlns:a16="http://schemas.microsoft.com/office/drawing/2014/main" id="{4B5AC01B-F4F8-89E4-E7E1-0EBE95F6E26F}"/>
              </a:ext>
            </a:extLst>
          </p:cNvPr>
          <p:cNvSpPr/>
          <p:nvPr/>
        </p:nvSpPr>
        <p:spPr>
          <a:xfrm>
            <a:off x="179512" y="683138"/>
            <a:ext cx="4572000" cy="646331"/>
          </a:xfrm>
          <a:prstGeom prst="rect">
            <a:avLst/>
          </a:prstGeom>
        </p:spPr>
        <p:txBody>
          <a:bodyPr>
            <a:spAutoFit/>
          </a:bodyPr>
          <a:lstStyle/>
          <a:p>
            <a:r>
              <a:rPr lang="es-PY" dirty="0"/>
              <a:t>Attribution-NonCommercial-ShareAlike 4.0 International (CC BY-NC-SA 4.0)</a:t>
            </a:r>
          </a:p>
        </p:txBody>
      </p:sp>
      <p:sp>
        <p:nvSpPr>
          <p:cNvPr id="5" name="2 Subtítulo">
            <a:extLst>
              <a:ext uri="{FF2B5EF4-FFF2-40B4-BE49-F238E27FC236}">
                <a16:creationId xmlns:a16="http://schemas.microsoft.com/office/drawing/2014/main" id="{98F1716A-B1EF-6442-92FD-9848BE0B5064}"/>
              </a:ext>
            </a:extLst>
          </p:cNvPr>
          <p:cNvSpPr txBox="1">
            <a:spLocks/>
          </p:cNvSpPr>
          <p:nvPr/>
        </p:nvSpPr>
        <p:spPr>
          <a:xfrm>
            <a:off x="6419344" y="259516"/>
            <a:ext cx="2684984" cy="1069314"/>
          </a:xfrm>
          <a:prstGeom prst="rect">
            <a:avLst/>
          </a:prstGeom>
        </p:spPr>
        <p:txBody>
          <a:bodyPr anchor="t" anchorCtr="0">
            <a:normAutofit fontScale="55000" lnSpcReduction="20000"/>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PY" sz="2900" b="1" dirty="0">
                <a:solidFill>
                  <a:schemeClr val="tx1"/>
                </a:solidFill>
              </a:rPr>
              <a:t>Ariel Guerrero</a:t>
            </a:r>
          </a:p>
          <a:p>
            <a:pPr algn="ctr"/>
            <a:r>
              <a:rPr lang="es-PY" sz="2900" dirty="0">
                <a:hlinkClick r:id="rId4"/>
              </a:rPr>
              <a:t>ariel.guerrero@uc.edu.py</a:t>
            </a:r>
            <a:endParaRPr lang="es-PY" sz="2900" dirty="0"/>
          </a:p>
          <a:p>
            <a:pPr algn="ctr"/>
            <a:r>
              <a:rPr lang="es-PY" sz="2900" dirty="0"/>
              <a:t>(+595) 981-425 040</a:t>
            </a:r>
          </a:p>
          <a:p>
            <a:pPr algn="ctr"/>
            <a:r>
              <a:rPr lang="es-PY" sz="2900" b="1" dirty="0">
                <a:solidFill>
                  <a:schemeClr val="tx1"/>
                </a:solidFill>
              </a:rPr>
              <a:t>Asunción – Paraguay</a:t>
            </a:r>
          </a:p>
          <a:p>
            <a:pPr algn="ctr"/>
            <a:r>
              <a:rPr lang="es-PY" sz="2900" b="1" dirty="0">
                <a:solidFill>
                  <a:schemeClr val="tx1"/>
                </a:solidFill>
              </a:rPr>
              <a:t>@2023</a:t>
            </a:r>
            <a:endParaRPr lang="es-PY" sz="2900" dirty="0">
              <a:solidFill>
                <a:schemeClr val="tx1"/>
              </a:solidFill>
            </a:endParaRPr>
          </a:p>
          <a:p>
            <a:endParaRPr lang="es-PY" b="1" dirty="0"/>
          </a:p>
        </p:txBody>
      </p:sp>
      <p:sp>
        <p:nvSpPr>
          <p:cNvPr id="7" name="CuadroTexto 6">
            <a:extLst>
              <a:ext uri="{FF2B5EF4-FFF2-40B4-BE49-F238E27FC236}">
                <a16:creationId xmlns:a16="http://schemas.microsoft.com/office/drawing/2014/main" id="{421E0881-1BAE-00B8-51BE-F15DF9818906}"/>
              </a:ext>
            </a:extLst>
          </p:cNvPr>
          <p:cNvSpPr txBox="1"/>
          <p:nvPr/>
        </p:nvSpPr>
        <p:spPr>
          <a:xfrm>
            <a:off x="680627" y="2636912"/>
            <a:ext cx="6390456" cy="369332"/>
          </a:xfrm>
          <a:prstGeom prst="rect">
            <a:avLst/>
          </a:prstGeom>
          <a:noFill/>
        </p:spPr>
        <p:txBody>
          <a:bodyPr wrap="square">
            <a:spAutoFit/>
          </a:bodyPr>
          <a:lstStyle/>
          <a:p>
            <a:r>
              <a:rPr lang="es-PY" dirty="0"/>
              <a:t>https://www.thingsquare.com/blog/articles/100-hops-ipv6-mesh/</a:t>
            </a:r>
          </a:p>
        </p:txBody>
      </p:sp>
      <p:pic>
        <p:nvPicPr>
          <p:cNvPr id="8" name="Imagen 7">
            <a:extLst>
              <a:ext uri="{FF2B5EF4-FFF2-40B4-BE49-F238E27FC236}">
                <a16:creationId xmlns:a16="http://schemas.microsoft.com/office/drawing/2014/main" id="{67EEBC7B-F82F-7735-765E-654A24E8AACD}"/>
              </a:ext>
            </a:extLst>
          </p:cNvPr>
          <p:cNvPicPr>
            <a:picLocks noChangeAspect="1"/>
          </p:cNvPicPr>
          <p:nvPr/>
        </p:nvPicPr>
        <p:blipFill>
          <a:blip r:embed="rId5"/>
          <a:stretch>
            <a:fillRect/>
          </a:stretch>
        </p:blipFill>
        <p:spPr>
          <a:xfrm>
            <a:off x="4751512" y="3284984"/>
            <a:ext cx="3885794" cy="3249046"/>
          </a:xfrm>
          <a:prstGeom prst="rect">
            <a:avLst/>
          </a:prstGeom>
        </p:spPr>
      </p:pic>
      <p:sp>
        <p:nvSpPr>
          <p:cNvPr id="10" name="CuadroTexto 9">
            <a:extLst>
              <a:ext uri="{FF2B5EF4-FFF2-40B4-BE49-F238E27FC236}">
                <a16:creationId xmlns:a16="http://schemas.microsoft.com/office/drawing/2014/main" id="{D347FA48-5761-57C9-C851-7432FA086162}"/>
              </a:ext>
            </a:extLst>
          </p:cNvPr>
          <p:cNvSpPr txBox="1"/>
          <p:nvPr/>
        </p:nvSpPr>
        <p:spPr>
          <a:xfrm>
            <a:off x="488578" y="4724841"/>
            <a:ext cx="4572000" cy="369332"/>
          </a:xfrm>
          <a:prstGeom prst="rect">
            <a:avLst/>
          </a:prstGeom>
          <a:noFill/>
        </p:spPr>
        <p:txBody>
          <a:bodyPr wrap="square">
            <a:spAutoFit/>
          </a:bodyPr>
          <a:lstStyle/>
          <a:p>
            <a:r>
              <a:rPr lang="en-US" dirty="0"/>
              <a:t>Wireless Networking in the Extreme</a:t>
            </a:r>
            <a:endParaRPr lang="es-PY" dirty="0"/>
          </a:p>
        </p:txBody>
      </p:sp>
    </p:spTree>
    <p:extLst>
      <p:ext uri="{BB962C8B-B14F-4D97-AF65-F5344CB8AC3E}">
        <p14:creationId xmlns:p14="http://schemas.microsoft.com/office/powerpoint/2010/main" val="3323644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81CA0-3422-E8D4-EC7B-38DD0F264683}"/>
              </a:ext>
            </a:extLst>
          </p:cNvPr>
          <p:cNvSpPr>
            <a:spLocks noGrp="1"/>
          </p:cNvSpPr>
          <p:nvPr>
            <p:ph type="title"/>
          </p:nvPr>
        </p:nvSpPr>
        <p:spPr>
          <a:xfrm>
            <a:off x="323528" y="332656"/>
            <a:ext cx="7772400" cy="634082"/>
          </a:xfrm>
        </p:spPr>
        <p:txBody>
          <a:bodyPr>
            <a:normAutofit fontScale="90000"/>
          </a:bodyPr>
          <a:lstStyle/>
          <a:p>
            <a:r>
              <a:rPr lang="es-PY" dirty="0"/>
              <a:t>Red de malla </a:t>
            </a:r>
            <a:r>
              <a:rPr lang="es-PY" dirty="0" err="1"/>
              <a:t>inálambrica</a:t>
            </a:r>
            <a:endParaRPr lang="es-PY" dirty="0"/>
          </a:p>
        </p:txBody>
      </p:sp>
      <p:sp>
        <p:nvSpPr>
          <p:cNvPr id="3" name="Marcador de contenido 2">
            <a:extLst>
              <a:ext uri="{FF2B5EF4-FFF2-40B4-BE49-F238E27FC236}">
                <a16:creationId xmlns:a16="http://schemas.microsoft.com/office/drawing/2014/main" id="{4C14AF40-A937-AD17-1F49-8CAC222F59D6}"/>
              </a:ext>
            </a:extLst>
          </p:cNvPr>
          <p:cNvSpPr>
            <a:spLocks noGrp="1"/>
          </p:cNvSpPr>
          <p:nvPr>
            <p:ph sz="quarter" idx="1"/>
          </p:nvPr>
        </p:nvSpPr>
        <p:spPr>
          <a:xfrm>
            <a:off x="323528" y="1340768"/>
            <a:ext cx="7772400" cy="4572000"/>
          </a:xfrm>
        </p:spPr>
        <p:txBody>
          <a:bodyPr/>
          <a:lstStyle/>
          <a:p>
            <a:pPr algn="just"/>
            <a:r>
              <a:rPr lang="es-MX" dirty="0">
                <a:solidFill>
                  <a:srgbClr val="111111"/>
                </a:solidFill>
                <a:latin typeface="medium-content-serif-font"/>
              </a:rPr>
              <a:t>E</a:t>
            </a:r>
            <a:r>
              <a:rPr lang="es-MX" b="0" i="0" dirty="0">
                <a:solidFill>
                  <a:srgbClr val="111111"/>
                </a:solidFill>
                <a:effectLst/>
                <a:latin typeface="medium-content-serif-font"/>
              </a:rPr>
              <a:t>s una red en la que los nodos de la red ayudan a otros nodos a lograr cobertura y conectividad al reenviar mensajes en nombre de otros.</a:t>
            </a:r>
          </a:p>
          <a:p>
            <a:pPr algn="just"/>
            <a:endParaRPr lang="es-MX" b="0" i="0" dirty="0">
              <a:solidFill>
                <a:srgbClr val="111111"/>
              </a:solidFill>
              <a:effectLst/>
              <a:latin typeface="medium-content-serif-font"/>
            </a:endParaRPr>
          </a:p>
          <a:p>
            <a:pPr algn="just"/>
            <a:r>
              <a:rPr lang="es-MX" dirty="0">
                <a:solidFill>
                  <a:srgbClr val="111111"/>
                </a:solidFill>
                <a:latin typeface="medium-content-serif-font"/>
              </a:rPr>
              <a:t>Ejemplo: Alumbrado público</a:t>
            </a:r>
          </a:p>
          <a:p>
            <a:pPr marL="0" indent="0" algn="just">
              <a:buNone/>
            </a:pPr>
            <a:endParaRPr lang="es-MX" dirty="0">
              <a:solidFill>
                <a:srgbClr val="111111"/>
              </a:solidFill>
              <a:latin typeface="medium-content-serif-font"/>
            </a:endParaRPr>
          </a:p>
          <a:p>
            <a:pPr algn="just"/>
            <a:r>
              <a:rPr lang="es-MX" b="0" i="0" dirty="0">
                <a:solidFill>
                  <a:srgbClr val="111111"/>
                </a:solidFill>
                <a:effectLst/>
                <a:latin typeface="medium-content-serif-font"/>
              </a:rPr>
              <a:t>El gran desafío con una red inalámbrica tan grande es comprender lo que está sucediendo y cómo desarrollar el software que los hace funcionar.</a:t>
            </a:r>
            <a:endParaRPr lang="es-MX" dirty="0">
              <a:solidFill>
                <a:srgbClr val="111111"/>
              </a:solidFill>
              <a:latin typeface="medium-content-serif-font"/>
            </a:endParaRPr>
          </a:p>
          <a:p>
            <a:pPr marL="0" indent="0" algn="just">
              <a:buNone/>
            </a:pPr>
            <a:endParaRPr lang="es-PY" dirty="0"/>
          </a:p>
        </p:txBody>
      </p:sp>
    </p:spTree>
    <p:extLst>
      <p:ext uri="{BB962C8B-B14F-4D97-AF65-F5344CB8AC3E}">
        <p14:creationId xmlns:p14="http://schemas.microsoft.com/office/powerpoint/2010/main" val="271150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81CA0-3422-E8D4-EC7B-38DD0F264683}"/>
              </a:ext>
            </a:extLst>
          </p:cNvPr>
          <p:cNvSpPr>
            <a:spLocks noGrp="1"/>
          </p:cNvSpPr>
          <p:nvPr>
            <p:ph type="title"/>
          </p:nvPr>
        </p:nvSpPr>
        <p:spPr>
          <a:xfrm>
            <a:off x="323528" y="332656"/>
            <a:ext cx="7772400" cy="634082"/>
          </a:xfrm>
        </p:spPr>
        <p:txBody>
          <a:bodyPr>
            <a:normAutofit fontScale="90000"/>
          </a:bodyPr>
          <a:lstStyle/>
          <a:p>
            <a:r>
              <a:rPr lang="es-PY" dirty="0" err="1"/>
              <a:t>Testbed</a:t>
            </a:r>
            <a:r>
              <a:rPr lang="es-PY" dirty="0"/>
              <a:t> (Plataforma de pruebas)</a:t>
            </a:r>
          </a:p>
        </p:txBody>
      </p:sp>
      <p:pic>
        <p:nvPicPr>
          <p:cNvPr id="6" name="Imagen 5">
            <a:extLst>
              <a:ext uri="{FF2B5EF4-FFF2-40B4-BE49-F238E27FC236}">
                <a16:creationId xmlns:a16="http://schemas.microsoft.com/office/drawing/2014/main" id="{82D30C29-DF1F-02F5-64BB-D3E530F359C4}"/>
              </a:ext>
            </a:extLst>
          </p:cNvPr>
          <p:cNvPicPr>
            <a:picLocks noChangeAspect="1"/>
          </p:cNvPicPr>
          <p:nvPr/>
        </p:nvPicPr>
        <p:blipFill>
          <a:blip r:embed="rId2"/>
          <a:stretch>
            <a:fillRect/>
          </a:stretch>
        </p:blipFill>
        <p:spPr>
          <a:xfrm>
            <a:off x="297981" y="1152019"/>
            <a:ext cx="8352928" cy="4553962"/>
          </a:xfrm>
          <a:prstGeom prst="rect">
            <a:avLst/>
          </a:prstGeom>
        </p:spPr>
      </p:pic>
    </p:spTree>
    <p:extLst>
      <p:ext uri="{BB962C8B-B14F-4D97-AF65-F5344CB8AC3E}">
        <p14:creationId xmlns:p14="http://schemas.microsoft.com/office/powerpoint/2010/main" val="96506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81CA0-3422-E8D4-EC7B-38DD0F264683}"/>
              </a:ext>
            </a:extLst>
          </p:cNvPr>
          <p:cNvSpPr>
            <a:spLocks noGrp="1"/>
          </p:cNvSpPr>
          <p:nvPr>
            <p:ph type="title"/>
          </p:nvPr>
        </p:nvSpPr>
        <p:spPr>
          <a:xfrm>
            <a:off x="323528" y="332656"/>
            <a:ext cx="7772400" cy="634082"/>
          </a:xfrm>
        </p:spPr>
        <p:txBody>
          <a:bodyPr>
            <a:normAutofit fontScale="90000"/>
          </a:bodyPr>
          <a:lstStyle/>
          <a:p>
            <a:r>
              <a:rPr lang="es-PY" dirty="0" err="1"/>
              <a:t>Testbed</a:t>
            </a:r>
            <a:r>
              <a:rPr lang="es-PY" dirty="0"/>
              <a:t> (Plataforma de pruebas)</a:t>
            </a:r>
          </a:p>
        </p:txBody>
      </p:sp>
      <p:pic>
        <p:nvPicPr>
          <p:cNvPr id="7" name="Imagen 6">
            <a:extLst>
              <a:ext uri="{FF2B5EF4-FFF2-40B4-BE49-F238E27FC236}">
                <a16:creationId xmlns:a16="http://schemas.microsoft.com/office/drawing/2014/main" id="{422E9940-5B17-E7E0-95B4-0D4E9DE20FEB}"/>
              </a:ext>
            </a:extLst>
          </p:cNvPr>
          <p:cNvPicPr>
            <a:picLocks noChangeAspect="1"/>
          </p:cNvPicPr>
          <p:nvPr/>
        </p:nvPicPr>
        <p:blipFill>
          <a:blip r:embed="rId2"/>
          <a:stretch>
            <a:fillRect/>
          </a:stretch>
        </p:blipFill>
        <p:spPr>
          <a:xfrm>
            <a:off x="331238" y="1124744"/>
            <a:ext cx="2767023" cy="5561856"/>
          </a:xfrm>
          <a:prstGeom prst="rect">
            <a:avLst/>
          </a:prstGeom>
        </p:spPr>
      </p:pic>
      <p:pic>
        <p:nvPicPr>
          <p:cNvPr id="10" name="Imagen 9" descr="Diagrama">
            <a:extLst>
              <a:ext uri="{FF2B5EF4-FFF2-40B4-BE49-F238E27FC236}">
                <a16:creationId xmlns:a16="http://schemas.microsoft.com/office/drawing/2014/main" id="{363326B7-2C67-4A11-EA07-1737EFDC4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1125527"/>
            <a:ext cx="5104858" cy="5017874"/>
          </a:xfrm>
          <a:prstGeom prst="rect">
            <a:avLst/>
          </a:prstGeom>
        </p:spPr>
      </p:pic>
    </p:spTree>
    <p:extLst>
      <p:ext uri="{BB962C8B-B14F-4D97-AF65-F5344CB8AC3E}">
        <p14:creationId xmlns:p14="http://schemas.microsoft.com/office/powerpoint/2010/main" val="3304275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81CA0-3422-E8D4-EC7B-38DD0F264683}"/>
              </a:ext>
            </a:extLst>
          </p:cNvPr>
          <p:cNvSpPr>
            <a:spLocks noGrp="1"/>
          </p:cNvSpPr>
          <p:nvPr>
            <p:ph type="title"/>
          </p:nvPr>
        </p:nvSpPr>
        <p:spPr>
          <a:xfrm>
            <a:off x="323528" y="332656"/>
            <a:ext cx="7772400" cy="634082"/>
          </a:xfrm>
        </p:spPr>
        <p:txBody>
          <a:bodyPr>
            <a:normAutofit fontScale="90000"/>
          </a:bodyPr>
          <a:lstStyle/>
          <a:p>
            <a:r>
              <a:rPr lang="es-PY" dirty="0"/>
              <a:t>Los nodos en acción</a:t>
            </a:r>
          </a:p>
        </p:txBody>
      </p:sp>
      <p:pic>
        <p:nvPicPr>
          <p:cNvPr id="4" name="Imagen 3" descr="Diagrama&#10;&#10;Descripción generada automáticamente con confianza media">
            <a:extLst>
              <a:ext uri="{FF2B5EF4-FFF2-40B4-BE49-F238E27FC236}">
                <a16:creationId xmlns:a16="http://schemas.microsoft.com/office/drawing/2014/main" id="{3CD49423-05F4-51A8-CE5F-F03D0458C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908720"/>
            <a:ext cx="5366147" cy="5357589"/>
          </a:xfrm>
          <a:prstGeom prst="rect">
            <a:avLst/>
          </a:prstGeom>
        </p:spPr>
      </p:pic>
    </p:spTree>
    <p:extLst>
      <p:ext uri="{BB962C8B-B14F-4D97-AF65-F5344CB8AC3E}">
        <p14:creationId xmlns:p14="http://schemas.microsoft.com/office/powerpoint/2010/main" val="2952549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81CA0-3422-E8D4-EC7B-38DD0F264683}"/>
              </a:ext>
            </a:extLst>
          </p:cNvPr>
          <p:cNvSpPr>
            <a:spLocks noGrp="1"/>
          </p:cNvSpPr>
          <p:nvPr>
            <p:ph type="title"/>
          </p:nvPr>
        </p:nvSpPr>
        <p:spPr>
          <a:xfrm>
            <a:off x="323528" y="332656"/>
            <a:ext cx="7772400" cy="634082"/>
          </a:xfrm>
        </p:spPr>
        <p:txBody>
          <a:bodyPr>
            <a:normAutofit fontScale="90000"/>
          </a:bodyPr>
          <a:lstStyle/>
          <a:p>
            <a:r>
              <a:rPr lang="es-PY" dirty="0"/>
              <a:t>Los nodos en acción</a:t>
            </a:r>
          </a:p>
        </p:txBody>
      </p:sp>
      <p:pic>
        <p:nvPicPr>
          <p:cNvPr id="3" name="Imagen 2">
            <a:extLst>
              <a:ext uri="{FF2B5EF4-FFF2-40B4-BE49-F238E27FC236}">
                <a16:creationId xmlns:a16="http://schemas.microsoft.com/office/drawing/2014/main" id="{775C22EB-7A92-05C3-ED18-E5FAE99B26E8}"/>
              </a:ext>
            </a:extLst>
          </p:cNvPr>
          <p:cNvPicPr>
            <a:picLocks noChangeAspect="1"/>
          </p:cNvPicPr>
          <p:nvPr/>
        </p:nvPicPr>
        <p:blipFill>
          <a:blip r:embed="rId2"/>
          <a:stretch>
            <a:fillRect/>
          </a:stretch>
        </p:blipFill>
        <p:spPr>
          <a:xfrm>
            <a:off x="755576" y="836712"/>
            <a:ext cx="7228225" cy="5895870"/>
          </a:xfrm>
          <a:prstGeom prst="rect">
            <a:avLst/>
          </a:prstGeom>
        </p:spPr>
      </p:pic>
    </p:spTree>
    <p:extLst>
      <p:ext uri="{BB962C8B-B14F-4D97-AF65-F5344CB8AC3E}">
        <p14:creationId xmlns:p14="http://schemas.microsoft.com/office/powerpoint/2010/main" val="3962617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81CA0-3422-E8D4-EC7B-38DD0F264683}"/>
              </a:ext>
            </a:extLst>
          </p:cNvPr>
          <p:cNvSpPr>
            <a:spLocks noGrp="1"/>
          </p:cNvSpPr>
          <p:nvPr>
            <p:ph type="title"/>
          </p:nvPr>
        </p:nvSpPr>
        <p:spPr>
          <a:xfrm>
            <a:off x="323528" y="332656"/>
            <a:ext cx="7772400" cy="634082"/>
          </a:xfrm>
        </p:spPr>
        <p:txBody>
          <a:bodyPr>
            <a:normAutofit fontScale="90000"/>
          </a:bodyPr>
          <a:lstStyle/>
          <a:p>
            <a:r>
              <a:rPr lang="es-PY" dirty="0"/>
              <a:t>Los nodos en acción</a:t>
            </a:r>
          </a:p>
        </p:txBody>
      </p:sp>
      <p:pic>
        <p:nvPicPr>
          <p:cNvPr id="5" name="Imagen 4" descr="Diagrama&#10;&#10;Descripción generada automáticamente">
            <a:extLst>
              <a:ext uri="{FF2B5EF4-FFF2-40B4-BE49-F238E27FC236}">
                <a16:creationId xmlns:a16="http://schemas.microsoft.com/office/drawing/2014/main" id="{8AC5019E-AA86-052A-1C34-556AC19E2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836712"/>
            <a:ext cx="5506368" cy="5497586"/>
          </a:xfrm>
          <a:prstGeom prst="rect">
            <a:avLst/>
          </a:prstGeom>
        </p:spPr>
      </p:pic>
    </p:spTree>
    <p:extLst>
      <p:ext uri="{BB962C8B-B14F-4D97-AF65-F5344CB8AC3E}">
        <p14:creationId xmlns:p14="http://schemas.microsoft.com/office/powerpoint/2010/main" val="2196250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81CA0-3422-E8D4-EC7B-38DD0F264683}"/>
              </a:ext>
            </a:extLst>
          </p:cNvPr>
          <p:cNvSpPr>
            <a:spLocks noGrp="1"/>
          </p:cNvSpPr>
          <p:nvPr>
            <p:ph type="title"/>
          </p:nvPr>
        </p:nvSpPr>
        <p:spPr>
          <a:xfrm>
            <a:off x="323528" y="332656"/>
            <a:ext cx="7772400" cy="634082"/>
          </a:xfrm>
        </p:spPr>
        <p:txBody>
          <a:bodyPr>
            <a:normAutofit fontScale="90000"/>
          </a:bodyPr>
          <a:lstStyle/>
          <a:p>
            <a:r>
              <a:rPr lang="es-PY" dirty="0"/>
              <a:t>En el simulador</a:t>
            </a:r>
          </a:p>
        </p:txBody>
      </p:sp>
      <p:pic>
        <p:nvPicPr>
          <p:cNvPr id="4" name="Imagen 3" descr="Interfaz de usuario gráfica&#10;&#10;Descripción generada automáticamente">
            <a:extLst>
              <a:ext uri="{FF2B5EF4-FFF2-40B4-BE49-F238E27FC236}">
                <a16:creationId xmlns:a16="http://schemas.microsoft.com/office/drawing/2014/main" id="{4A2ADB34-9588-E3C7-7491-787327A5C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24744"/>
            <a:ext cx="8757838" cy="4821090"/>
          </a:xfrm>
          <a:prstGeom prst="rect">
            <a:avLst/>
          </a:prstGeom>
        </p:spPr>
      </p:pic>
    </p:spTree>
    <p:extLst>
      <p:ext uri="{BB962C8B-B14F-4D97-AF65-F5344CB8AC3E}">
        <p14:creationId xmlns:p14="http://schemas.microsoft.com/office/powerpoint/2010/main" val="468097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81CA0-3422-E8D4-EC7B-38DD0F264683}"/>
              </a:ext>
            </a:extLst>
          </p:cNvPr>
          <p:cNvSpPr>
            <a:spLocks noGrp="1"/>
          </p:cNvSpPr>
          <p:nvPr>
            <p:ph type="title"/>
          </p:nvPr>
        </p:nvSpPr>
        <p:spPr>
          <a:xfrm>
            <a:off x="323528" y="332656"/>
            <a:ext cx="7772400" cy="634082"/>
          </a:xfrm>
        </p:spPr>
        <p:txBody>
          <a:bodyPr>
            <a:normAutofit fontScale="90000"/>
          </a:bodyPr>
          <a:lstStyle/>
          <a:p>
            <a:r>
              <a:rPr lang="es-PY" dirty="0"/>
              <a:t>En el simulador</a:t>
            </a:r>
          </a:p>
        </p:txBody>
      </p:sp>
      <p:pic>
        <p:nvPicPr>
          <p:cNvPr id="5" name="Imagen 4" descr="Imagen que contiene Gráfico&#10;&#10;Descripción generada automáticamente">
            <a:extLst>
              <a:ext uri="{FF2B5EF4-FFF2-40B4-BE49-F238E27FC236}">
                <a16:creationId xmlns:a16="http://schemas.microsoft.com/office/drawing/2014/main" id="{98E87E8F-9219-0F69-D8C8-19E9CB7CD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5" y="1547812"/>
            <a:ext cx="3600400" cy="3618723"/>
          </a:xfrm>
          <a:prstGeom prst="rect">
            <a:avLst/>
          </a:prstGeom>
        </p:spPr>
      </p:pic>
      <p:pic>
        <p:nvPicPr>
          <p:cNvPr id="7" name="Imagen 6" descr="Interfaz de usuario gráfica&#10;&#10;Descripción generada automáticamente">
            <a:extLst>
              <a:ext uri="{FF2B5EF4-FFF2-40B4-BE49-F238E27FC236}">
                <a16:creationId xmlns:a16="http://schemas.microsoft.com/office/drawing/2014/main" id="{87662949-BE19-E4DB-0508-B2DD66CA9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1547812"/>
            <a:ext cx="5080597" cy="3528392"/>
          </a:xfrm>
          <a:prstGeom prst="rect">
            <a:avLst/>
          </a:prstGeom>
        </p:spPr>
      </p:pic>
    </p:spTree>
    <p:extLst>
      <p:ext uri="{BB962C8B-B14F-4D97-AF65-F5344CB8AC3E}">
        <p14:creationId xmlns:p14="http://schemas.microsoft.com/office/powerpoint/2010/main" val="3522358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81CA0-3422-E8D4-EC7B-38DD0F264683}"/>
              </a:ext>
            </a:extLst>
          </p:cNvPr>
          <p:cNvSpPr>
            <a:spLocks noGrp="1"/>
          </p:cNvSpPr>
          <p:nvPr>
            <p:ph type="title"/>
          </p:nvPr>
        </p:nvSpPr>
        <p:spPr>
          <a:xfrm>
            <a:off x="323528" y="332656"/>
            <a:ext cx="7772400" cy="634082"/>
          </a:xfrm>
        </p:spPr>
        <p:txBody>
          <a:bodyPr>
            <a:normAutofit fontScale="90000"/>
          </a:bodyPr>
          <a:lstStyle/>
          <a:p>
            <a:r>
              <a:rPr lang="es-PY" dirty="0"/>
              <a:t>Conclusión</a:t>
            </a:r>
          </a:p>
        </p:txBody>
      </p:sp>
      <p:sp>
        <p:nvSpPr>
          <p:cNvPr id="4" name="CuadroTexto 3">
            <a:extLst>
              <a:ext uri="{FF2B5EF4-FFF2-40B4-BE49-F238E27FC236}">
                <a16:creationId xmlns:a16="http://schemas.microsoft.com/office/drawing/2014/main" id="{2D526B7F-DBA9-D9FE-D523-FDEF254C3246}"/>
              </a:ext>
            </a:extLst>
          </p:cNvPr>
          <p:cNvSpPr txBox="1"/>
          <p:nvPr/>
        </p:nvSpPr>
        <p:spPr>
          <a:xfrm>
            <a:off x="400000" y="1025871"/>
            <a:ext cx="5616624" cy="1754326"/>
          </a:xfrm>
          <a:prstGeom prst="rect">
            <a:avLst/>
          </a:prstGeom>
          <a:noFill/>
        </p:spPr>
        <p:txBody>
          <a:bodyPr wrap="square">
            <a:spAutoFit/>
          </a:bodyPr>
          <a:lstStyle/>
          <a:p>
            <a:pPr algn="just"/>
            <a:r>
              <a:rPr lang="es-MX" dirty="0"/>
              <a:t>Las redes de malla inalámbricas nos permiten construir redes de gran escala. </a:t>
            </a:r>
          </a:p>
          <a:p>
            <a:pPr algn="just"/>
            <a:endParaRPr lang="es-MX" dirty="0"/>
          </a:p>
          <a:p>
            <a:pPr algn="just"/>
            <a:r>
              <a:rPr lang="es-MX" dirty="0"/>
              <a:t>Pero tales redes son complejas y para construir el software que las hace funcionar, necesitamos bancos de pruebas de hardware y simuladores de software</a:t>
            </a:r>
            <a:endParaRPr lang="es-PY" dirty="0"/>
          </a:p>
        </p:txBody>
      </p:sp>
      <p:pic>
        <p:nvPicPr>
          <p:cNvPr id="10" name="Imagen 9">
            <a:extLst>
              <a:ext uri="{FF2B5EF4-FFF2-40B4-BE49-F238E27FC236}">
                <a16:creationId xmlns:a16="http://schemas.microsoft.com/office/drawing/2014/main" id="{9A61422F-9120-4042-25ED-039A1067D818}"/>
              </a:ext>
            </a:extLst>
          </p:cNvPr>
          <p:cNvPicPr>
            <a:picLocks noChangeAspect="1"/>
          </p:cNvPicPr>
          <p:nvPr/>
        </p:nvPicPr>
        <p:blipFill>
          <a:blip r:embed="rId3"/>
          <a:stretch>
            <a:fillRect/>
          </a:stretch>
        </p:blipFill>
        <p:spPr>
          <a:xfrm>
            <a:off x="6441320" y="273523"/>
            <a:ext cx="2023576" cy="1718653"/>
          </a:xfrm>
          <a:prstGeom prst="rect">
            <a:avLst/>
          </a:prstGeom>
        </p:spPr>
      </p:pic>
      <p:pic>
        <p:nvPicPr>
          <p:cNvPr id="12" name="Imagen 11">
            <a:extLst>
              <a:ext uri="{FF2B5EF4-FFF2-40B4-BE49-F238E27FC236}">
                <a16:creationId xmlns:a16="http://schemas.microsoft.com/office/drawing/2014/main" id="{FE80DE52-5572-4A2B-4C2D-E4D7CD0A3567}"/>
              </a:ext>
            </a:extLst>
          </p:cNvPr>
          <p:cNvPicPr>
            <a:picLocks noChangeAspect="1"/>
          </p:cNvPicPr>
          <p:nvPr/>
        </p:nvPicPr>
        <p:blipFill>
          <a:blip r:embed="rId4"/>
          <a:stretch>
            <a:fillRect/>
          </a:stretch>
        </p:blipFill>
        <p:spPr>
          <a:xfrm>
            <a:off x="400000" y="3900919"/>
            <a:ext cx="8064896" cy="2447466"/>
          </a:xfrm>
          <a:prstGeom prst="rect">
            <a:avLst/>
          </a:prstGeom>
        </p:spPr>
      </p:pic>
      <p:sp>
        <p:nvSpPr>
          <p:cNvPr id="14" name="CuadroTexto 13">
            <a:extLst>
              <a:ext uri="{FF2B5EF4-FFF2-40B4-BE49-F238E27FC236}">
                <a16:creationId xmlns:a16="http://schemas.microsoft.com/office/drawing/2014/main" id="{79637E49-D9DB-4F1B-65E5-24E822F0750E}"/>
              </a:ext>
            </a:extLst>
          </p:cNvPr>
          <p:cNvSpPr txBox="1"/>
          <p:nvPr/>
        </p:nvSpPr>
        <p:spPr>
          <a:xfrm>
            <a:off x="467544" y="3461636"/>
            <a:ext cx="4572000" cy="369332"/>
          </a:xfrm>
          <a:prstGeom prst="rect">
            <a:avLst/>
          </a:prstGeom>
          <a:noFill/>
        </p:spPr>
        <p:txBody>
          <a:bodyPr wrap="square">
            <a:spAutoFit/>
          </a:bodyPr>
          <a:lstStyle/>
          <a:p>
            <a:r>
              <a:rPr lang="es-MX" b="1" dirty="0">
                <a:solidFill>
                  <a:srgbClr val="0070C0"/>
                </a:solidFill>
              </a:rPr>
              <a:t>LPSTK</a:t>
            </a:r>
            <a:r>
              <a:rPr lang="es-MX" dirty="0"/>
              <a:t>: una nueva plataforma de hardware </a:t>
            </a:r>
            <a:r>
              <a:rPr lang="es-MX" dirty="0" err="1"/>
              <a:t>IoT</a:t>
            </a:r>
            <a:endParaRPr lang="es-PY" dirty="0"/>
          </a:p>
        </p:txBody>
      </p:sp>
    </p:spTree>
    <p:extLst>
      <p:ext uri="{BB962C8B-B14F-4D97-AF65-F5344CB8AC3E}">
        <p14:creationId xmlns:p14="http://schemas.microsoft.com/office/powerpoint/2010/main" val="746609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1472559"/>
            <a:ext cx="8229600" cy="1470025"/>
          </a:xfrm>
        </p:spPr>
        <p:txBody>
          <a:bodyPr>
            <a:normAutofit/>
          </a:bodyPr>
          <a:lstStyle/>
          <a:p>
            <a:pPr algn="l"/>
            <a:r>
              <a:rPr lang="es-PY" baseline="30000" dirty="0"/>
              <a:t>Habilitades técnicas necesarias para proyectos profesionales de </a:t>
            </a:r>
            <a:r>
              <a:rPr lang="es-PY" baseline="30000" dirty="0" err="1"/>
              <a:t>IoT</a:t>
            </a:r>
            <a:endParaRPr lang="es-ES" baseline="30000" dirty="0"/>
          </a:p>
        </p:txBody>
      </p:sp>
      <p:pic>
        <p:nvPicPr>
          <p:cNvPr id="4" name="Imagen 3">
            <a:hlinkClick r:id="rId2"/>
            <a:extLst>
              <a:ext uri="{FF2B5EF4-FFF2-40B4-BE49-F238E27FC236}">
                <a16:creationId xmlns:a16="http://schemas.microsoft.com/office/drawing/2014/main" id="{B51D2E55-FC33-200D-EE50-2C6755DF12E2}"/>
              </a:ext>
            </a:extLst>
          </p:cNvPr>
          <p:cNvPicPr>
            <a:picLocks noChangeAspect="1"/>
          </p:cNvPicPr>
          <p:nvPr/>
        </p:nvPicPr>
        <p:blipFill>
          <a:blip r:embed="rId3"/>
          <a:stretch>
            <a:fillRect/>
          </a:stretch>
        </p:blipFill>
        <p:spPr>
          <a:xfrm>
            <a:off x="251520" y="285688"/>
            <a:ext cx="800100" cy="279400"/>
          </a:xfrm>
          <a:prstGeom prst="rect">
            <a:avLst/>
          </a:prstGeom>
        </p:spPr>
      </p:pic>
      <p:sp>
        <p:nvSpPr>
          <p:cNvPr id="6" name="Rectángulo 5">
            <a:extLst>
              <a:ext uri="{FF2B5EF4-FFF2-40B4-BE49-F238E27FC236}">
                <a16:creationId xmlns:a16="http://schemas.microsoft.com/office/drawing/2014/main" id="{4B5AC01B-F4F8-89E4-E7E1-0EBE95F6E26F}"/>
              </a:ext>
            </a:extLst>
          </p:cNvPr>
          <p:cNvSpPr/>
          <p:nvPr/>
        </p:nvSpPr>
        <p:spPr>
          <a:xfrm>
            <a:off x="179512" y="683138"/>
            <a:ext cx="4572000" cy="646331"/>
          </a:xfrm>
          <a:prstGeom prst="rect">
            <a:avLst/>
          </a:prstGeom>
        </p:spPr>
        <p:txBody>
          <a:bodyPr>
            <a:spAutoFit/>
          </a:bodyPr>
          <a:lstStyle/>
          <a:p>
            <a:r>
              <a:rPr lang="es-PY" dirty="0"/>
              <a:t>Attribution-NonCommercial-ShareAlike 4.0 International (CC BY-NC-SA 4.0)</a:t>
            </a:r>
          </a:p>
        </p:txBody>
      </p:sp>
      <p:sp>
        <p:nvSpPr>
          <p:cNvPr id="5" name="2 Subtítulo">
            <a:extLst>
              <a:ext uri="{FF2B5EF4-FFF2-40B4-BE49-F238E27FC236}">
                <a16:creationId xmlns:a16="http://schemas.microsoft.com/office/drawing/2014/main" id="{98F1716A-B1EF-6442-92FD-9848BE0B5064}"/>
              </a:ext>
            </a:extLst>
          </p:cNvPr>
          <p:cNvSpPr txBox="1">
            <a:spLocks/>
          </p:cNvSpPr>
          <p:nvPr/>
        </p:nvSpPr>
        <p:spPr>
          <a:xfrm>
            <a:off x="6419344" y="259516"/>
            <a:ext cx="2684984" cy="1069314"/>
          </a:xfrm>
          <a:prstGeom prst="rect">
            <a:avLst/>
          </a:prstGeom>
        </p:spPr>
        <p:txBody>
          <a:bodyPr anchor="t" anchorCtr="0">
            <a:normAutofit fontScale="55000" lnSpcReduction="20000"/>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PY" sz="2900" b="1" dirty="0">
                <a:solidFill>
                  <a:schemeClr val="tx1"/>
                </a:solidFill>
              </a:rPr>
              <a:t>Ariel Guerrero</a:t>
            </a:r>
          </a:p>
          <a:p>
            <a:pPr algn="ctr"/>
            <a:r>
              <a:rPr lang="es-PY" sz="2900" dirty="0">
                <a:hlinkClick r:id="rId4"/>
              </a:rPr>
              <a:t>ariel.guerrero@uc.edu.py</a:t>
            </a:r>
            <a:endParaRPr lang="es-PY" sz="2900" dirty="0"/>
          </a:p>
          <a:p>
            <a:pPr algn="ctr"/>
            <a:r>
              <a:rPr lang="es-PY" sz="2900" dirty="0"/>
              <a:t>(+595) 981-425 040</a:t>
            </a:r>
          </a:p>
          <a:p>
            <a:pPr algn="ctr"/>
            <a:r>
              <a:rPr lang="es-PY" sz="2900" b="1" dirty="0">
                <a:solidFill>
                  <a:schemeClr val="tx1"/>
                </a:solidFill>
              </a:rPr>
              <a:t>Asunción – Paraguay</a:t>
            </a:r>
          </a:p>
          <a:p>
            <a:pPr algn="ctr"/>
            <a:r>
              <a:rPr lang="es-PY" sz="2900" b="1" dirty="0">
                <a:solidFill>
                  <a:schemeClr val="tx1"/>
                </a:solidFill>
              </a:rPr>
              <a:t>@2023</a:t>
            </a:r>
            <a:endParaRPr lang="es-PY" sz="2900" dirty="0">
              <a:solidFill>
                <a:schemeClr val="tx1"/>
              </a:solidFill>
            </a:endParaRPr>
          </a:p>
          <a:p>
            <a:endParaRPr lang="es-PY" b="1" dirty="0"/>
          </a:p>
        </p:txBody>
      </p:sp>
      <p:sp>
        <p:nvSpPr>
          <p:cNvPr id="7" name="CuadroTexto 6">
            <a:extLst>
              <a:ext uri="{FF2B5EF4-FFF2-40B4-BE49-F238E27FC236}">
                <a16:creationId xmlns:a16="http://schemas.microsoft.com/office/drawing/2014/main" id="{421E0881-1BAE-00B8-51BE-F15DF9818906}"/>
              </a:ext>
            </a:extLst>
          </p:cNvPr>
          <p:cNvSpPr txBox="1"/>
          <p:nvPr/>
        </p:nvSpPr>
        <p:spPr>
          <a:xfrm>
            <a:off x="539552" y="2523022"/>
            <a:ext cx="8229600" cy="369332"/>
          </a:xfrm>
          <a:prstGeom prst="rect">
            <a:avLst/>
          </a:prstGeom>
          <a:noFill/>
        </p:spPr>
        <p:txBody>
          <a:bodyPr wrap="square">
            <a:spAutoFit/>
          </a:bodyPr>
          <a:lstStyle/>
          <a:p>
            <a:r>
              <a:rPr lang="es-PY" dirty="0"/>
              <a:t>https://www.thingsquare.com/blog/articles/developer-profiles-for-successful-iot-projects/</a:t>
            </a:r>
          </a:p>
        </p:txBody>
      </p:sp>
      <p:sp>
        <p:nvSpPr>
          <p:cNvPr id="8" name="CuadroTexto 7">
            <a:extLst>
              <a:ext uri="{FF2B5EF4-FFF2-40B4-BE49-F238E27FC236}">
                <a16:creationId xmlns:a16="http://schemas.microsoft.com/office/drawing/2014/main" id="{AA2807DD-3AB9-59B3-4594-77F5622E3FD1}"/>
              </a:ext>
            </a:extLst>
          </p:cNvPr>
          <p:cNvSpPr txBox="1"/>
          <p:nvPr/>
        </p:nvSpPr>
        <p:spPr>
          <a:xfrm>
            <a:off x="248467" y="4293096"/>
            <a:ext cx="4248472" cy="1200329"/>
          </a:xfrm>
          <a:prstGeom prst="rect">
            <a:avLst/>
          </a:prstGeom>
          <a:noFill/>
        </p:spPr>
        <p:txBody>
          <a:bodyPr wrap="square">
            <a:spAutoFit/>
          </a:bodyPr>
          <a:lstStyle/>
          <a:p>
            <a:pPr algn="just"/>
            <a:r>
              <a:rPr lang="es-MX" dirty="0"/>
              <a:t>Los proyectos de </a:t>
            </a:r>
            <a:r>
              <a:rPr lang="es-MX" dirty="0" err="1"/>
              <a:t>IoT</a:t>
            </a:r>
            <a:r>
              <a:rPr lang="es-MX" dirty="0"/>
              <a:t> de grado empresarial tienen una gran cantidad de ingeniería: estos son los tipos de talento de desarrollador que se requieren</a:t>
            </a:r>
            <a:endParaRPr lang="es-PY" dirty="0"/>
          </a:p>
        </p:txBody>
      </p:sp>
      <p:pic>
        <p:nvPicPr>
          <p:cNvPr id="10" name="Imagen 9">
            <a:extLst>
              <a:ext uri="{FF2B5EF4-FFF2-40B4-BE49-F238E27FC236}">
                <a16:creationId xmlns:a16="http://schemas.microsoft.com/office/drawing/2014/main" id="{483C4B41-04EC-9F19-1A97-9672A240CA2A}"/>
              </a:ext>
            </a:extLst>
          </p:cNvPr>
          <p:cNvPicPr>
            <a:picLocks noChangeAspect="1"/>
          </p:cNvPicPr>
          <p:nvPr/>
        </p:nvPicPr>
        <p:blipFill>
          <a:blip r:embed="rId5"/>
          <a:stretch>
            <a:fillRect/>
          </a:stretch>
        </p:blipFill>
        <p:spPr>
          <a:xfrm>
            <a:off x="4901653" y="3152404"/>
            <a:ext cx="3886506" cy="3433504"/>
          </a:xfrm>
          <a:prstGeom prst="rect">
            <a:avLst/>
          </a:prstGeom>
        </p:spPr>
      </p:pic>
    </p:spTree>
    <p:extLst>
      <p:ext uri="{BB962C8B-B14F-4D97-AF65-F5344CB8AC3E}">
        <p14:creationId xmlns:p14="http://schemas.microsoft.com/office/powerpoint/2010/main" val="1950387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B69691-6DDA-6341-9A23-5B641C4F1944}"/>
              </a:ext>
            </a:extLst>
          </p:cNvPr>
          <p:cNvSpPr>
            <a:spLocks noGrp="1"/>
          </p:cNvSpPr>
          <p:nvPr>
            <p:ph type="title"/>
          </p:nvPr>
        </p:nvSpPr>
        <p:spPr>
          <a:xfrm>
            <a:off x="246011" y="1027045"/>
            <a:ext cx="7772400" cy="1362075"/>
          </a:xfrm>
        </p:spPr>
        <p:txBody>
          <a:bodyPr/>
          <a:lstStyle/>
          <a:p>
            <a:r>
              <a:rPr lang="es-ES" dirty="0"/>
              <a:t>Créditos</a:t>
            </a:r>
            <a:endParaRPr lang="es-PY" dirty="0"/>
          </a:p>
        </p:txBody>
      </p:sp>
      <p:sp>
        <p:nvSpPr>
          <p:cNvPr id="11" name="2 Subtítulo">
            <a:extLst>
              <a:ext uri="{FF2B5EF4-FFF2-40B4-BE49-F238E27FC236}">
                <a16:creationId xmlns:a16="http://schemas.microsoft.com/office/drawing/2014/main" id="{98F1716A-B1EF-6442-92FD-9848BE0B5064}"/>
              </a:ext>
            </a:extLst>
          </p:cNvPr>
          <p:cNvSpPr txBox="1">
            <a:spLocks/>
          </p:cNvSpPr>
          <p:nvPr/>
        </p:nvSpPr>
        <p:spPr>
          <a:xfrm>
            <a:off x="6029828" y="536973"/>
            <a:ext cx="3184358" cy="1451973"/>
          </a:xfrm>
          <a:prstGeom prst="rect">
            <a:avLst/>
          </a:prstGeom>
        </p:spPr>
        <p:txBody>
          <a:bodyPr anchor="t" anchorCtr="0">
            <a:normAutofit fontScale="55000" lnSpcReduction="20000"/>
          </a:bodyPr>
          <a:lstStyle>
            <a:lvl1pPr marL="0" indent="0" algn="l" rtl="0" eaLnBrk="1" latinLnBrk="0" hangingPunct="1">
              <a:spcBef>
                <a:spcPts val="580"/>
              </a:spcBef>
              <a:buClr>
                <a:schemeClr val="accent1"/>
              </a:buClr>
              <a:buSzPct val="85000"/>
              <a:buFont typeface="Wingdings 2"/>
              <a:buNone/>
              <a:defRPr kumimoji="0" sz="2400" kern="1200">
                <a:solidFill>
                  <a:schemeClr val="tx1">
                    <a:tint val="75000"/>
                  </a:schemeClr>
                </a:solidFill>
                <a:latin typeface="+mn-lt"/>
                <a:ea typeface="+mn-ea"/>
                <a:cs typeface="+mn-cs"/>
              </a:defRPr>
            </a:lvl1pPr>
            <a:lvl2pPr marL="548640" indent="-228600" algn="l" rtl="0" eaLnBrk="1" latinLnBrk="0" hangingPunct="1">
              <a:spcBef>
                <a:spcPts val="370"/>
              </a:spcBef>
              <a:buClr>
                <a:schemeClr val="accent2"/>
              </a:buClr>
              <a:buSzPct val="85000"/>
              <a:buFont typeface="Wingdings 2"/>
              <a:buNone/>
              <a:defRPr kumimoji="0" sz="1800" kern="1200">
                <a:solidFill>
                  <a:schemeClr val="tx1">
                    <a:tint val="75000"/>
                  </a:schemeClr>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None/>
              <a:defRPr kumimoji="0" sz="1600" kern="1200">
                <a:solidFill>
                  <a:schemeClr val="tx1">
                    <a:tint val="75000"/>
                  </a:schemeClr>
                </a:solidFill>
                <a:latin typeface="+mn-lt"/>
                <a:ea typeface="+mn-ea"/>
                <a:cs typeface="+mn-cs"/>
              </a:defRPr>
            </a:lvl3pPr>
            <a:lvl4pPr marL="1097280" indent="-228600" algn="l" rtl="0" eaLnBrk="1" latinLnBrk="0" hangingPunct="1">
              <a:spcBef>
                <a:spcPts val="370"/>
              </a:spcBef>
              <a:buClr>
                <a:schemeClr val="accent3"/>
              </a:buClr>
              <a:buSzPct val="80000"/>
              <a:buFont typeface="Wingdings 2"/>
              <a:buNone/>
              <a:defRPr kumimoji="0" sz="1400" kern="1200">
                <a:solidFill>
                  <a:schemeClr val="tx1">
                    <a:tint val="75000"/>
                  </a:schemeClr>
                </a:solidFill>
                <a:latin typeface="+mn-lt"/>
                <a:ea typeface="+mn-ea"/>
                <a:cs typeface="+mn-cs"/>
              </a:defRPr>
            </a:lvl4pPr>
            <a:lvl5pPr marL="1371600" indent="-228600" algn="l" rtl="0" eaLnBrk="1" latinLnBrk="0" hangingPunct="1">
              <a:spcBef>
                <a:spcPts val="370"/>
              </a:spcBef>
              <a:buClr>
                <a:schemeClr val="accent3"/>
              </a:buClr>
              <a:buFontTx/>
              <a:buNone/>
              <a:defRPr kumimoji="0" sz="1400" kern="1200">
                <a:solidFill>
                  <a:schemeClr val="tx1">
                    <a:tint val="75000"/>
                  </a:schemeClr>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ctr"/>
            <a:r>
              <a:rPr lang="es-PY" sz="2900" b="1" dirty="0">
                <a:solidFill>
                  <a:schemeClr val="tx1"/>
                </a:solidFill>
              </a:rPr>
              <a:t>Ariel Guerrero</a:t>
            </a:r>
          </a:p>
          <a:p>
            <a:pPr algn="ctr"/>
            <a:r>
              <a:rPr lang="es-PY" sz="2900" dirty="0">
                <a:hlinkClick r:id="rId2"/>
              </a:rPr>
              <a:t>ariel.guerrero@uc.edu.py</a:t>
            </a:r>
            <a:endParaRPr lang="es-PY" sz="2900" dirty="0"/>
          </a:p>
          <a:p>
            <a:pPr algn="ctr"/>
            <a:r>
              <a:rPr lang="es-PY" sz="2900" dirty="0"/>
              <a:t>(+595) 981-425 040</a:t>
            </a:r>
          </a:p>
          <a:p>
            <a:pPr algn="ctr"/>
            <a:r>
              <a:rPr lang="es-PY" sz="2900" b="1" dirty="0">
                <a:solidFill>
                  <a:schemeClr val="tx1"/>
                </a:solidFill>
              </a:rPr>
              <a:t>Asunción – Paraguay</a:t>
            </a:r>
          </a:p>
          <a:p>
            <a:pPr algn="ctr"/>
            <a:r>
              <a:rPr lang="es-PY" sz="2900" b="1" dirty="0">
                <a:solidFill>
                  <a:schemeClr val="tx1"/>
                </a:solidFill>
              </a:rPr>
              <a:t>@2023</a:t>
            </a:r>
            <a:endParaRPr lang="es-PY" sz="2900" dirty="0">
              <a:solidFill>
                <a:schemeClr val="tx1"/>
              </a:solidFill>
            </a:endParaRPr>
          </a:p>
          <a:p>
            <a:endParaRPr lang="es-PY" b="1" dirty="0"/>
          </a:p>
        </p:txBody>
      </p:sp>
      <p:pic>
        <p:nvPicPr>
          <p:cNvPr id="12" name="Imagen 11">
            <a:hlinkClick r:id="rId3"/>
            <a:extLst>
              <a:ext uri="{FF2B5EF4-FFF2-40B4-BE49-F238E27FC236}">
                <a16:creationId xmlns:a16="http://schemas.microsoft.com/office/drawing/2014/main" id="{059B3243-87B1-6D4D-86D2-4DD238DEF5E4}"/>
              </a:ext>
            </a:extLst>
          </p:cNvPr>
          <p:cNvPicPr>
            <a:picLocks noChangeAspect="1"/>
          </p:cNvPicPr>
          <p:nvPr/>
        </p:nvPicPr>
        <p:blipFill>
          <a:blip r:embed="rId4"/>
          <a:stretch>
            <a:fillRect/>
          </a:stretch>
        </p:blipFill>
        <p:spPr>
          <a:xfrm>
            <a:off x="246011" y="331994"/>
            <a:ext cx="800100" cy="279400"/>
          </a:xfrm>
          <a:prstGeom prst="rect">
            <a:avLst/>
          </a:prstGeom>
        </p:spPr>
      </p:pic>
      <p:sp>
        <p:nvSpPr>
          <p:cNvPr id="13" name="Rectángulo 12">
            <a:extLst>
              <a:ext uri="{FF2B5EF4-FFF2-40B4-BE49-F238E27FC236}">
                <a16:creationId xmlns:a16="http://schemas.microsoft.com/office/drawing/2014/main" id="{80752E9B-900B-1941-91BF-12A2ECDE83BE}"/>
              </a:ext>
            </a:extLst>
          </p:cNvPr>
          <p:cNvSpPr/>
          <p:nvPr/>
        </p:nvSpPr>
        <p:spPr>
          <a:xfrm>
            <a:off x="107504" y="667064"/>
            <a:ext cx="4572000" cy="646331"/>
          </a:xfrm>
          <a:prstGeom prst="rect">
            <a:avLst/>
          </a:prstGeom>
        </p:spPr>
        <p:txBody>
          <a:bodyPr>
            <a:spAutoFit/>
          </a:bodyPr>
          <a:lstStyle/>
          <a:p>
            <a:r>
              <a:rPr lang="es-PY" dirty="0"/>
              <a:t>Attribution-NonCommercial-ShareAlike 4.0 International (CC BY-NC-SA 4.0)</a:t>
            </a:r>
          </a:p>
        </p:txBody>
      </p:sp>
      <p:sp>
        <p:nvSpPr>
          <p:cNvPr id="5" name="CuadroTexto 4">
            <a:extLst>
              <a:ext uri="{FF2B5EF4-FFF2-40B4-BE49-F238E27FC236}">
                <a16:creationId xmlns:a16="http://schemas.microsoft.com/office/drawing/2014/main" id="{ABAB9267-5F45-D5BB-7379-B48B6047F4DA}"/>
              </a:ext>
            </a:extLst>
          </p:cNvPr>
          <p:cNvSpPr txBox="1"/>
          <p:nvPr/>
        </p:nvSpPr>
        <p:spPr>
          <a:xfrm>
            <a:off x="107504" y="2558531"/>
            <a:ext cx="4572000" cy="369332"/>
          </a:xfrm>
          <a:prstGeom prst="rect">
            <a:avLst/>
          </a:prstGeom>
          <a:noFill/>
        </p:spPr>
        <p:txBody>
          <a:bodyPr wrap="square">
            <a:spAutoFit/>
          </a:bodyPr>
          <a:lstStyle/>
          <a:p>
            <a:r>
              <a:rPr lang="es-PY" dirty="0"/>
              <a:t>https://github.com/microsoft/IoT-For-Beginners</a:t>
            </a:r>
          </a:p>
        </p:txBody>
      </p:sp>
      <p:sp>
        <p:nvSpPr>
          <p:cNvPr id="4" name="CuadroTexto 3">
            <a:extLst>
              <a:ext uri="{FF2B5EF4-FFF2-40B4-BE49-F238E27FC236}">
                <a16:creationId xmlns:a16="http://schemas.microsoft.com/office/drawing/2014/main" id="{021AF24A-52BC-892C-5E0C-B9437022CFBB}"/>
              </a:ext>
            </a:extLst>
          </p:cNvPr>
          <p:cNvSpPr txBox="1"/>
          <p:nvPr/>
        </p:nvSpPr>
        <p:spPr>
          <a:xfrm>
            <a:off x="107504" y="2813880"/>
            <a:ext cx="3732623" cy="369332"/>
          </a:xfrm>
          <a:prstGeom prst="rect">
            <a:avLst/>
          </a:prstGeom>
          <a:noFill/>
        </p:spPr>
        <p:txBody>
          <a:bodyPr wrap="square">
            <a:spAutoFit/>
          </a:bodyPr>
          <a:lstStyle/>
          <a:p>
            <a:r>
              <a:rPr lang="es-PY" dirty="0"/>
              <a:t>https://github.com/aegiloru/dIOT_2023</a:t>
            </a:r>
          </a:p>
        </p:txBody>
      </p:sp>
      <p:sp>
        <p:nvSpPr>
          <p:cNvPr id="7" name="CuadroTexto 6">
            <a:extLst>
              <a:ext uri="{FF2B5EF4-FFF2-40B4-BE49-F238E27FC236}">
                <a16:creationId xmlns:a16="http://schemas.microsoft.com/office/drawing/2014/main" id="{C32202F2-5148-9CE1-F923-021E0363B894}"/>
              </a:ext>
            </a:extLst>
          </p:cNvPr>
          <p:cNvSpPr txBox="1"/>
          <p:nvPr/>
        </p:nvSpPr>
        <p:spPr>
          <a:xfrm>
            <a:off x="107504" y="3835277"/>
            <a:ext cx="6732023" cy="369332"/>
          </a:xfrm>
          <a:prstGeom prst="rect">
            <a:avLst/>
          </a:prstGeom>
          <a:noFill/>
        </p:spPr>
        <p:txBody>
          <a:bodyPr wrap="square">
            <a:spAutoFit/>
          </a:bodyPr>
          <a:lstStyle/>
          <a:p>
            <a:r>
              <a:rPr lang="es-PY" dirty="0"/>
              <a:t>https://www.thingsquare.com/blog/articles/100-hops-ipv6-mesh/</a:t>
            </a:r>
          </a:p>
        </p:txBody>
      </p:sp>
      <p:sp>
        <p:nvSpPr>
          <p:cNvPr id="10" name="CuadroTexto 9">
            <a:extLst>
              <a:ext uri="{FF2B5EF4-FFF2-40B4-BE49-F238E27FC236}">
                <a16:creationId xmlns:a16="http://schemas.microsoft.com/office/drawing/2014/main" id="{6E851588-6983-DAC4-08C7-6E99D947AF24}"/>
              </a:ext>
            </a:extLst>
          </p:cNvPr>
          <p:cNvSpPr txBox="1"/>
          <p:nvPr/>
        </p:nvSpPr>
        <p:spPr>
          <a:xfrm>
            <a:off x="107504" y="3069229"/>
            <a:ext cx="4608944" cy="369332"/>
          </a:xfrm>
          <a:prstGeom prst="rect">
            <a:avLst/>
          </a:prstGeom>
          <a:noFill/>
        </p:spPr>
        <p:txBody>
          <a:bodyPr wrap="square">
            <a:spAutoFit/>
          </a:bodyPr>
          <a:lstStyle/>
          <a:p>
            <a:r>
              <a:rPr lang="es-PY" dirty="0"/>
              <a:t>http://dunkels.com/adam/</a:t>
            </a:r>
          </a:p>
        </p:txBody>
      </p:sp>
      <p:sp>
        <p:nvSpPr>
          <p:cNvPr id="15" name="CuadroTexto 14">
            <a:extLst>
              <a:ext uri="{FF2B5EF4-FFF2-40B4-BE49-F238E27FC236}">
                <a16:creationId xmlns:a16="http://schemas.microsoft.com/office/drawing/2014/main" id="{CD62AFE1-1C70-72B2-A262-C046A9F07064}"/>
              </a:ext>
            </a:extLst>
          </p:cNvPr>
          <p:cNvSpPr txBox="1"/>
          <p:nvPr/>
        </p:nvSpPr>
        <p:spPr>
          <a:xfrm>
            <a:off x="107504" y="3579927"/>
            <a:ext cx="5579895" cy="369332"/>
          </a:xfrm>
          <a:prstGeom prst="rect">
            <a:avLst/>
          </a:prstGeom>
          <a:noFill/>
        </p:spPr>
        <p:txBody>
          <a:bodyPr wrap="square">
            <a:spAutoFit/>
          </a:bodyPr>
          <a:lstStyle/>
          <a:p>
            <a:r>
              <a:rPr lang="es-PY" dirty="0"/>
              <a:t>https://iotbyhvm.ooo/contiki-the-open-source-os-for-iot/</a:t>
            </a:r>
          </a:p>
        </p:txBody>
      </p:sp>
      <p:sp>
        <p:nvSpPr>
          <p:cNvPr id="17" name="CuadroTexto 16">
            <a:extLst>
              <a:ext uri="{FF2B5EF4-FFF2-40B4-BE49-F238E27FC236}">
                <a16:creationId xmlns:a16="http://schemas.microsoft.com/office/drawing/2014/main" id="{1F1DB860-7D19-8C48-568E-B26D5E2F3AF1}"/>
              </a:ext>
            </a:extLst>
          </p:cNvPr>
          <p:cNvSpPr txBox="1"/>
          <p:nvPr/>
        </p:nvSpPr>
        <p:spPr>
          <a:xfrm>
            <a:off x="107504" y="3324578"/>
            <a:ext cx="4608944" cy="369332"/>
          </a:xfrm>
          <a:prstGeom prst="rect">
            <a:avLst/>
          </a:prstGeom>
          <a:noFill/>
        </p:spPr>
        <p:txBody>
          <a:bodyPr wrap="square">
            <a:spAutoFit/>
          </a:bodyPr>
          <a:lstStyle/>
          <a:p>
            <a:r>
              <a:rPr lang="es-PY" dirty="0"/>
              <a:t>https://en.wikipedia.org/wiki/Adam_Dunkels</a:t>
            </a:r>
          </a:p>
        </p:txBody>
      </p:sp>
      <p:sp>
        <p:nvSpPr>
          <p:cNvPr id="19" name="CuadroTexto 18">
            <a:extLst>
              <a:ext uri="{FF2B5EF4-FFF2-40B4-BE49-F238E27FC236}">
                <a16:creationId xmlns:a16="http://schemas.microsoft.com/office/drawing/2014/main" id="{66078301-425E-2BE4-0CBC-6354D48F17AF}"/>
              </a:ext>
            </a:extLst>
          </p:cNvPr>
          <p:cNvSpPr txBox="1"/>
          <p:nvPr/>
        </p:nvSpPr>
        <p:spPr>
          <a:xfrm>
            <a:off x="107504" y="4118670"/>
            <a:ext cx="7910907" cy="369332"/>
          </a:xfrm>
          <a:prstGeom prst="rect">
            <a:avLst/>
          </a:prstGeom>
          <a:noFill/>
        </p:spPr>
        <p:txBody>
          <a:bodyPr wrap="square">
            <a:spAutoFit/>
          </a:bodyPr>
          <a:lstStyle/>
          <a:p>
            <a:r>
              <a:rPr lang="es-PY" dirty="0"/>
              <a:t>https://www.thingsquare.com/blog/articles/developer-profiles-for-successful-iot-projects/</a:t>
            </a:r>
          </a:p>
        </p:txBody>
      </p:sp>
    </p:spTree>
    <p:extLst>
      <p:ext uri="{BB962C8B-B14F-4D97-AF65-F5344CB8AC3E}">
        <p14:creationId xmlns:p14="http://schemas.microsoft.com/office/powerpoint/2010/main" val="602351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7B577-BCE5-921F-E97E-BD56D9F5CA0D}"/>
              </a:ext>
            </a:extLst>
          </p:cNvPr>
          <p:cNvSpPr>
            <a:spLocks noGrp="1"/>
          </p:cNvSpPr>
          <p:nvPr>
            <p:ph type="title"/>
          </p:nvPr>
        </p:nvSpPr>
        <p:spPr>
          <a:xfrm>
            <a:off x="179512" y="248959"/>
            <a:ext cx="7772400" cy="563562"/>
          </a:xfrm>
        </p:spPr>
        <p:txBody>
          <a:bodyPr>
            <a:normAutofit fontScale="90000"/>
          </a:bodyPr>
          <a:lstStyle/>
          <a:p>
            <a:r>
              <a:rPr lang="es-PY" dirty="0"/>
              <a:t>Perfiles profesionales</a:t>
            </a:r>
          </a:p>
        </p:txBody>
      </p:sp>
      <p:sp>
        <p:nvSpPr>
          <p:cNvPr id="3" name="Marcador de contenido 2">
            <a:extLst>
              <a:ext uri="{FF2B5EF4-FFF2-40B4-BE49-F238E27FC236}">
                <a16:creationId xmlns:a16="http://schemas.microsoft.com/office/drawing/2014/main" id="{89E222E4-93CF-2796-09F0-14B0F997EE00}"/>
              </a:ext>
            </a:extLst>
          </p:cNvPr>
          <p:cNvSpPr>
            <a:spLocks noGrp="1"/>
          </p:cNvSpPr>
          <p:nvPr>
            <p:ph sz="quarter" idx="1"/>
          </p:nvPr>
        </p:nvSpPr>
        <p:spPr>
          <a:xfrm>
            <a:off x="323528" y="812521"/>
            <a:ext cx="8028892" cy="3624591"/>
          </a:xfrm>
        </p:spPr>
        <p:txBody>
          <a:bodyPr>
            <a:normAutofit lnSpcReduction="10000"/>
          </a:bodyPr>
          <a:lstStyle/>
          <a:p>
            <a:pPr>
              <a:buFont typeface="Arial" panose="020B0604020202020204" pitchFamily="34" charset="0"/>
              <a:buChar char="•"/>
            </a:pPr>
            <a:r>
              <a:rPr lang="es-MX" dirty="0">
                <a:solidFill>
                  <a:srgbClr val="111111"/>
                </a:solidFill>
                <a:latin typeface="medium-content-serif-font"/>
              </a:rPr>
              <a:t>D</a:t>
            </a:r>
            <a:r>
              <a:rPr lang="es-MX" b="0" i="0" dirty="0">
                <a:solidFill>
                  <a:srgbClr val="111111"/>
                </a:solidFill>
                <a:effectLst/>
                <a:latin typeface="medium-content-serif-font"/>
              </a:rPr>
              <a:t>iseñadores de hardware</a:t>
            </a:r>
          </a:p>
          <a:p>
            <a:pPr>
              <a:buFont typeface="Arial" panose="020B0604020202020204" pitchFamily="34" charset="0"/>
              <a:buChar char="•"/>
            </a:pPr>
            <a:r>
              <a:rPr lang="es-MX" b="0" i="0" dirty="0">
                <a:solidFill>
                  <a:srgbClr val="111111"/>
                </a:solidFill>
                <a:effectLst/>
                <a:latin typeface="medium-content-serif-font"/>
              </a:rPr>
              <a:t>Desarrolladores de firmware integrado</a:t>
            </a:r>
          </a:p>
          <a:p>
            <a:pPr>
              <a:buFont typeface="Arial" panose="020B0604020202020204" pitchFamily="34" charset="0"/>
              <a:buChar char="•"/>
            </a:pPr>
            <a:r>
              <a:rPr lang="es-MX" b="0" i="0" dirty="0">
                <a:solidFill>
                  <a:srgbClr val="111111"/>
                </a:solidFill>
                <a:effectLst/>
                <a:latin typeface="medium-content-serif-font"/>
              </a:rPr>
              <a:t>Expertos en comunicaciones inalámbricas</a:t>
            </a:r>
          </a:p>
          <a:p>
            <a:pPr>
              <a:buFont typeface="Arial" panose="020B0604020202020204" pitchFamily="34" charset="0"/>
              <a:buChar char="•"/>
            </a:pPr>
            <a:r>
              <a:rPr lang="es-MX" b="0" i="0" dirty="0">
                <a:solidFill>
                  <a:srgbClr val="111111"/>
                </a:solidFill>
                <a:effectLst/>
                <a:latin typeface="medium-content-serif-font"/>
              </a:rPr>
              <a:t>Desarrolladores back-</a:t>
            </a:r>
            <a:r>
              <a:rPr lang="es-MX" b="0" i="0" dirty="0" err="1">
                <a:solidFill>
                  <a:srgbClr val="111111"/>
                </a:solidFill>
                <a:effectLst/>
                <a:latin typeface="medium-content-serif-font"/>
              </a:rPr>
              <a:t>end</a:t>
            </a:r>
            <a:endParaRPr lang="es-MX" b="0" i="0" dirty="0">
              <a:solidFill>
                <a:srgbClr val="111111"/>
              </a:solidFill>
              <a:effectLst/>
              <a:latin typeface="medium-content-serif-font"/>
            </a:endParaRPr>
          </a:p>
          <a:p>
            <a:pPr>
              <a:buFont typeface="Arial" panose="020B0604020202020204" pitchFamily="34" charset="0"/>
              <a:buChar char="•"/>
            </a:pPr>
            <a:r>
              <a:rPr lang="es-MX" b="0" i="0" dirty="0">
                <a:solidFill>
                  <a:srgbClr val="111111"/>
                </a:solidFill>
                <a:effectLst/>
                <a:latin typeface="medium-content-serif-font"/>
              </a:rPr>
              <a:t>Desarrolladores </a:t>
            </a:r>
            <a:r>
              <a:rPr lang="es-MX" b="0" i="0" dirty="0" err="1">
                <a:solidFill>
                  <a:srgbClr val="111111"/>
                </a:solidFill>
                <a:effectLst/>
                <a:latin typeface="medium-content-serif-font"/>
              </a:rPr>
              <a:t>front-end</a:t>
            </a:r>
            <a:endParaRPr lang="es-MX" b="0" i="0" dirty="0">
              <a:solidFill>
                <a:srgbClr val="111111"/>
              </a:solidFill>
              <a:effectLst/>
              <a:latin typeface="medium-content-serif-font"/>
            </a:endParaRPr>
          </a:p>
          <a:p>
            <a:pPr>
              <a:buFont typeface="Arial" panose="020B0604020202020204" pitchFamily="34" charset="0"/>
              <a:buChar char="•"/>
            </a:pPr>
            <a:r>
              <a:rPr lang="es-MX" dirty="0">
                <a:solidFill>
                  <a:srgbClr val="111111"/>
                </a:solidFill>
                <a:latin typeface="medium-content-serif-font"/>
              </a:rPr>
              <a:t>D</a:t>
            </a:r>
            <a:r>
              <a:rPr lang="es-MX" b="0" i="0" dirty="0">
                <a:solidFill>
                  <a:srgbClr val="111111"/>
                </a:solidFill>
                <a:effectLst/>
                <a:latin typeface="medium-content-serif-font"/>
              </a:rPr>
              <a:t>esarrolladores de aplicaciones</a:t>
            </a:r>
          </a:p>
          <a:p>
            <a:pPr>
              <a:buFont typeface="Arial" panose="020B0604020202020204" pitchFamily="34" charset="0"/>
              <a:buChar char="•"/>
            </a:pPr>
            <a:r>
              <a:rPr lang="es-MX" b="0" i="0" dirty="0">
                <a:solidFill>
                  <a:srgbClr val="111111"/>
                </a:solidFill>
                <a:effectLst/>
                <a:latin typeface="medium-content-serif-font"/>
              </a:rPr>
              <a:t>Ingenieros en automatización e integración de sistemas</a:t>
            </a:r>
          </a:p>
          <a:p>
            <a:pPr>
              <a:buFont typeface="Arial" panose="020B0604020202020204" pitchFamily="34" charset="0"/>
              <a:buChar char="•"/>
            </a:pPr>
            <a:r>
              <a:rPr lang="es-MX" b="0" i="0" dirty="0">
                <a:solidFill>
                  <a:srgbClr val="111111"/>
                </a:solidFill>
                <a:effectLst/>
                <a:latin typeface="medium-content-serif-font"/>
              </a:rPr>
              <a:t>Científicos de datos</a:t>
            </a:r>
          </a:p>
          <a:p>
            <a:endParaRPr lang="es-PY" dirty="0"/>
          </a:p>
        </p:txBody>
      </p:sp>
      <p:sp>
        <p:nvSpPr>
          <p:cNvPr id="5" name="CuadroTexto 4">
            <a:extLst>
              <a:ext uri="{FF2B5EF4-FFF2-40B4-BE49-F238E27FC236}">
                <a16:creationId xmlns:a16="http://schemas.microsoft.com/office/drawing/2014/main" id="{0D50A157-717D-9D50-686E-C03F1C161677}"/>
              </a:ext>
            </a:extLst>
          </p:cNvPr>
          <p:cNvSpPr txBox="1"/>
          <p:nvPr/>
        </p:nvSpPr>
        <p:spPr>
          <a:xfrm>
            <a:off x="467544" y="4838074"/>
            <a:ext cx="8028892" cy="1477328"/>
          </a:xfrm>
          <a:prstGeom prst="rect">
            <a:avLst/>
          </a:prstGeom>
          <a:noFill/>
        </p:spPr>
        <p:txBody>
          <a:bodyPr wrap="square">
            <a:spAutoFit/>
          </a:bodyPr>
          <a:lstStyle/>
          <a:p>
            <a:pPr algn="just"/>
            <a:r>
              <a:rPr lang="es-MX" dirty="0"/>
              <a:t>Además de estas habilidades, todos los involucrados en proyectos de </a:t>
            </a:r>
            <a:r>
              <a:rPr lang="es-MX" dirty="0" err="1"/>
              <a:t>IoT</a:t>
            </a:r>
            <a:r>
              <a:rPr lang="es-MX" dirty="0"/>
              <a:t> deben compartir un conjunto de patrones de pensamiento para impregnar todo el proyecto y que afectan las decisiones tecnológicas en toda el proyecto:</a:t>
            </a:r>
          </a:p>
          <a:p>
            <a:pPr marL="285750" indent="-285750" algn="just">
              <a:buFont typeface="Wingdings" panose="05000000000000000000" pitchFamily="2" charset="2"/>
              <a:buChar char="v"/>
            </a:pPr>
            <a:r>
              <a:rPr lang="es-MX" dirty="0"/>
              <a:t>El negocio y el enfoque al cliente</a:t>
            </a:r>
          </a:p>
          <a:p>
            <a:pPr marL="285750" indent="-285750" algn="just">
              <a:buFont typeface="Wingdings" panose="05000000000000000000" pitchFamily="2" charset="2"/>
              <a:buChar char="v"/>
            </a:pPr>
            <a:r>
              <a:rPr lang="es-MX" dirty="0"/>
              <a:t>La seguridad cibernética</a:t>
            </a:r>
            <a:endParaRPr lang="es-PY" dirty="0"/>
          </a:p>
        </p:txBody>
      </p:sp>
    </p:spTree>
    <p:extLst>
      <p:ext uri="{BB962C8B-B14F-4D97-AF65-F5344CB8AC3E}">
        <p14:creationId xmlns:p14="http://schemas.microsoft.com/office/powerpoint/2010/main" val="342839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687D750-B8FB-24A6-3E1F-0F700E26D988}"/>
              </a:ext>
            </a:extLst>
          </p:cNvPr>
          <p:cNvPicPr>
            <a:picLocks noChangeAspect="1"/>
          </p:cNvPicPr>
          <p:nvPr/>
        </p:nvPicPr>
        <p:blipFill>
          <a:blip r:embed="rId2"/>
          <a:stretch>
            <a:fillRect/>
          </a:stretch>
        </p:blipFill>
        <p:spPr>
          <a:xfrm>
            <a:off x="6311399" y="166709"/>
            <a:ext cx="2619375" cy="1743075"/>
          </a:xfrm>
          <a:prstGeom prst="rect">
            <a:avLst/>
          </a:prstGeom>
        </p:spPr>
      </p:pic>
      <p:pic>
        <p:nvPicPr>
          <p:cNvPr id="11" name="Imagen 10">
            <a:extLst>
              <a:ext uri="{FF2B5EF4-FFF2-40B4-BE49-F238E27FC236}">
                <a16:creationId xmlns:a16="http://schemas.microsoft.com/office/drawing/2014/main" id="{28DF02FC-7B26-30EE-F3BD-4B7A2968F3D6}"/>
              </a:ext>
            </a:extLst>
          </p:cNvPr>
          <p:cNvPicPr>
            <a:picLocks noChangeAspect="1"/>
          </p:cNvPicPr>
          <p:nvPr/>
        </p:nvPicPr>
        <p:blipFill>
          <a:blip r:embed="rId3"/>
          <a:stretch>
            <a:fillRect/>
          </a:stretch>
        </p:blipFill>
        <p:spPr>
          <a:xfrm>
            <a:off x="6454273" y="4705528"/>
            <a:ext cx="2333625" cy="1962150"/>
          </a:xfrm>
          <a:prstGeom prst="rect">
            <a:avLst/>
          </a:prstGeom>
        </p:spPr>
      </p:pic>
      <p:sp>
        <p:nvSpPr>
          <p:cNvPr id="2" name="Título 1">
            <a:extLst>
              <a:ext uri="{FF2B5EF4-FFF2-40B4-BE49-F238E27FC236}">
                <a16:creationId xmlns:a16="http://schemas.microsoft.com/office/drawing/2014/main" id="{5E37B577-BCE5-921F-E97E-BD56D9F5CA0D}"/>
              </a:ext>
            </a:extLst>
          </p:cNvPr>
          <p:cNvSpPr>
            <a:spLocks noGrp="1"/>
          </p:cNvSpPr>
          <p:nvPr>
            <p:ph type="title"/>
          </p:nvPr>
        </p:nvSpPr>
        <p:spPr>
          <a:xfrm>
            <a:off x="179512" y="248959"/>
            <a:ext cx="7772400" cy="563562"/>
          </a:xfrm>
        </p:spPr>
        <p:txBody>
          <a:bodyPr>
            <a:normAutofit fontScale="90000"/>
          </a:bodyPr>
          <a:lstStyle/>
          <a:p>
            <a:r>
              <a:rPr lang="es-PY" dirty="0"/>
              <a:t>Hardware </a:t>
            </a:r>
            <a:r>
              <a:rPr lang="es-PY" dirty="0" err="1"/>
              <a:t>designers</a:t>
            </a:r>
            <a:endParaRPr lang="es-PY" dirty="0"/>
          </a:p>
        </p:txBody>
      </p:sp>
      <p:sp>
        <p:nvSpPr>
          <p:cNvPr id="3" name="Marcador de contenido 2">
            <a:extLst>
              <a:ext uri="{FF2B5EF4-FFF2-40B4-BE49-F238E27FC236}">
                <a16:creationId xmlns:a16="http://schemas.microsoft.com/office/drawing/2014/main" id="{89E222E4-93CF-2796-09F0-14B0F997EE00}"/>
              </a:ext>
            </a:extLst>
          </p:cNvPr>
          <p:cNvSpPr>
            <a:spLocks noGrp="1"/>
          </p:cNvSpPr>
          <p:nvPr>
            <p:ph sz="quarter" idx="1"/>
          </p:nvPr>
        </p:nvSpPr>
        <p:spPr>
          <a:xfrm>
            <a:off x="213226" y="1038247"/>
            <a:ext cx="7200800" cy="3624591"/>
          </a:xfrm>
        </p:spPr>
        <p:txBody>
          <a:bodyPr>
            <a:normAutofit fontScale="92500" lnSpcReduction="10000"/>
          </a:bodyPr>
          <a:lstStyle/>
          <a:p>
            <a:pPr algn="l">
              <a:buFont typeface="Arial" panose="020B0604020202020204" pitchFamily="34" charset="0"/>
              <a:buChar char="•"/>
            </a:pPr>
            <a:r>
              <a:rPr lang="es-MX" b="0" i="0" dirty="0">
                <a:solidFill>
                  <a:srgbClr val="111111"/>
                </a:solidFill>
                <a:effectLst/>
                <a:latin typeface="medium-content-serif-font"/>
              </a:rPr>
              <a:t>Diseño de placa de circuito impreso ( PCB )</a:t>
            </a:r>
          </a:p>
          <a:p>
            <a:pPr algn="l">
              <a:buFont typeface="Arial" panose="020B0604020202020204" pitchFamily="34" charset="0"/>
              <a:buChar char="•"/>
            </a:pPr>
            <a:r>
              <a:rPr lang="es-MX" b="0" i="0" dirty="0">
                <a:solidFill>
                  <a:srgbClr val="111111"/>
                </a:solidFill>
                <a:effectLst/>
                <a:latin typeface="medium-content-serif-font"/>
              </a:rPr>
              <a:t>RF y </a:t>
            </a:r>
            <a:r>
              <a:rPr lang="es-MX" b="0" i="0" u="none" strike="noStrike" dirty="0">
                <a:solidFill>
                  <a:srgbClr val="377DFF"/>
                </a:solidFill>
                <a:effectLst/>
                <a:latin typeface="medium-content-serif-font"/>
                <a:hlinkClick r:id="rId4"/>
              </a:rPr>
              <a:t>diseño de antena</a:t>
            </a:r>
            <a:endParaRPr lang="es-MX" b="0" i="0" dirty="0">
              <a:solidFill>
                <a:srgbClr val="111111"/>
              </a:solidFill>
              <a:effectLst/>
              <a:latin typeface="medium-content-serif-font"/>
            </a:endParaRPr>
          </a:p>
          <a:p>
            <a:pPr algn="l">
              <a:buFont typeface="Arial" panose="020B0604020202020204" pitchFamily="34" charset="0"/>
              <a:buChar char="•"/>
            </a:pPr>
            <a:r>
              <a:rPr lang="es-MX" b="0" i="0" dirty="0">
                <a:solidFill>
                  <a:srgbClr val="111111"/>
                </a:solidFill>
                <a:effectLst/>
                <a:latin typeface="medium-content-serif-font"/>
              </a:rPr>
              <a:t>Relojes, experiencia de enrutamiento de señales.</a:t>
            </a:r>
          </a:p>
          <a:p>
            <a:pPr algn="l">
              <a:buFont typeface="Arial" panose="020B0604020202020204" pitchFamily="34" charset="0"/>
              <a:buChar char="•"/>
            </a:pPr>
            <a:r>
              <a:rPr lang="es-MX" b="0" i="0" dirty="0">
                <a:solidFill>
                  <a:srgbClr val="111111"/>
                </a:solidFill>
                <a:effectLst/>
                <a:latin typeface="medium-content-serif-font"/>
              </a:rPr>
              <a:t>Diseño de bajo consumo y optimización del consumo de energía</a:t>
            </a:r>
          </a:p>
          <a:p>
            <a:pPr algn="l">
              <a:buFont typeface="Arial" panose="020B0604020202020204" pitchFamily="34" charset="0"/>
              <a:buChar char="•"/>
            </a:pPr>
            <a:r>
              <a:rPr lang="es-MX" b="0" i="0" dirty="0">
                <a:solidFill>
                  <a:srgbClr val="111111"/>
                </a:solidFill>
                <a:effectLst/>
                <a:latin typeface="medium-content-serif-font"/>
              </a:rPr>
              <a:t>Selección de chips: microcontroladores, sensores, chips de interfaz</a:t>
            </a:r>
          </a:p>
          <a:p>
            <a:pPr algn="l">
              <a:buFont typeface="Arial" panose="020B0604020202020204" pitchFamily="34" charset="0"/>
              <a:buChar char="•"/>
            </a:pPr>
            <a:r>
              <a:rPr lang="es-MX" b="0" i="0" dirty="0">
                <a:solidFill>
                  <a:srgbClr val="111111"/>
                </a:solidFill>
                <a:effectLst/>
                <a:latin typeface="medium-content-serif-font"/>
              </a:rPr>
              <a:t>Interfaz: SPI , I2C, JTAG, USB, GPIO</a:t>
            </a:r>
          </a:p>
          <a:p>
            <a:pPr algn="l">
              <a:buFont typeface="Arial" panose="020B0604020202020204" pitchFamily="34" charset="0"/>
              <a:buChar char="•"/>
            </a:pPr>
            <a:r>
              <a:rPr lang="es-MX" b="0" i="0" dirty="0">
                <a:solidFill>
                  <a:srgbClr val="111111"/>
                </a:solidFill>
                <a:effectLst/>
                <a:latin typeface="medium-content-serif-font"/>
              </a:rPr>
              <a:t>Producción y abastecimiento de componente</a:t>
            </a:r>
          </a:p>
          <a:p>
            <a:endParaRPr lang="es-PY" dirty="0"/>
          </a:p>
        </p:txBody>
      </p:sp>
      <p:pic>
        <p:nvPicPr>
          <p:cNvPr id="13" name="Imagen 12">
            <a:extLst>
              <a:ext uri="{FF2B5EF4-FFF2-40B4-BE49-F238E27FC236}">
                <a16:creationId xmlns:a16="http://schemas.microsoft.com/office/drawing/2014/main" id="{571226B5-1DA7-F0CE-10A5-D510DE1E7BC4}"/>
              </a:ext>
            </a:extLst>
          </p:cNvPr>
          <p:cNvPicPr>
            <a:picLocks noChangeAspect="1"/>
          </p:cNvPicPr>
          <p:nvPr/>
        </p:nvPicPr>
        <p:blipFill>
          <a:blip r:embed="rId5"/>
          <a:stretch>
            <a:fillRect/>
          </a:stretch>
        </p:blipFill>
        <p:spPr>
          <a:xfrm>
            <a:off x="467544" y="4509119"/>
            <a:ext cx="3672408" cy="2201249"/>
          </a:xfrm>
          <a:prstGeom prst="rect">
            <a:avLst/>
          </a:prstGeom>
        </p:spPr>
      </p:pic>
    </p:spTree>
    <p:extLst>
      <p:ext uri="{BB962C8B-B14F-4D97-AF65-F5344CB8AC3E}">
        <p14:creationId xmlns:p14="http://schemas.microsoft.com/office/powerpoint/2010/main" val="319483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7B577-BCE5-921F-E97E-BD56D9F5CA0D}"/>
              </a:ext>
            </a:extLst>
          </p:cNvPr>
          <p:cNvSpPr>
            <a:spLocks noGrp="1"/>
          </p:cNvSpPr>
          <p:nvPr>
            <p:ph type="title"/>
          </p:nvPr>
        </p:nvSpPr>
        <p:spPr>
          <a:xfrm>
            <a:off x="179512" y="248959"/>
            <a:ext cx="7772400" cy="563562"/>
          </a:xfrm>
        </p:spPr>
        <p:txBody>
          <a:bodyPr>
            <a:normAutofit fontScale="90000"/>
          </a:bodyPr>
          <a:lstStyle/>
          <a:p>
            <a:r>
              <a:rPr lang="es-PY" dirty="0"/>
              <a:t>Embebed firmware </a:t>
            </a:r>
            <a:r>
              <a:rPr lang="es-PY" dirty="0" err="1"/>
              <a:t>developers</a:t>
            </a:r>
            <a:endParaRPr lang="es-PY" dirty="0"/>
          </a:p>
        </p:txBody>
      </p:sp>
      <p:sp>
        <p:nvSpPr>
          <p:cNvPr id="3" name="Marcador de contenido 2">
            <a:extLst>
              <a:ext uri="{FF2B5EF4-FFF2-40B4-BE49-F238E27FC236}">
                <a16:creationId xmlns:a16="http://schemas.microsoft.com/office/drawing/2014/main" id="{89E222E4-93CF-2796-09F0-14B0F997EE00}"/>
              </a:ext>
            </a:extLst>
          </p:cNvPr>
          <p:cNvSpPr>
            <a:spLocks noGrp="1"/>
          </p:cNvSpPr>
          <p:nvPr>
            <p:ph sz="quarter" idx="1"/>
          </p:nvPr>
        </p:nvSpPr>
        <p:spPr>
          <a:xfrm>
            <a:off x="323528" y="812521"/>
            <a:ext cx="8208912" cy="3624591"/>
          </a:xfrm>
        </p:spPr>
        <p:txBody>
          <a:bodyPr>
            <a:normAutofit fontScale="92500"/>
          </a:bodyPr>
          <a:lstStyle/>
          <a:p>
            <a:pPr algn="l">
              <a:buFont typeface="Arial" panose="020B0604020202020204" pitchFamily="34" charset="0"/>
              <a:buChar char="•"/>
            </a:pPr>
            <a:r>
              <a:rPr lang="es-PY" b="0" i="0" dirty="0">
                <a:solidFill>
                  <a:srgbClr val="111111"/>
                </a:solidFill>
                <a:effectLst/>
                <a:latin typeface="medium-content-serif-font"/>
              </a:rPr>
              <a:t>Lenguajes de programación: C, lenguaje ensamblador, C++</a:t>
            </a:r>
          </a:p>
          <a:p>
            <a:pPr algn="l">
              <a:buFont typeface="Arial" panose="020B0604020202020204" pitchFamily="34" charset="0"/>
              <a:buChar char="•"/>
            </a:pPr>
            <a:r>
              <a:rPr lang="es-PY" b="0" i="0" dirty="0">
                <a:solidFill>
                  <a:srgbClr val="111111"/>
                </a:solidFill>
                <a:effectLst/>
                <a:latin typeface="medium-content-serif-font"/>
              </a:rPr>
              <a:t>Experiencia en sistema operativo en tiempo real ( RTOS ): </a:t>
            </a:r>
            <a:r>
              <a:rPr lang="es-PY" b="0" i="0" dirty="0" err="1">
                <a:solidFill>
                  <a:srgbClr val="111111"/>
                </a:solidFill>
                <a:effectLst/>
                <a:latin typeface="medium-content-serif-font"/>
              </a:rPr>
              <a:t>FreeRTOS</a:t>
            </a:r>
            <a:r>
              <a:rPr lang="es-PY" b="0" i="0" dirty="0">
                <a:solidFill>
                  <a:srgbClr val="111111"/>
                </a:solidFill>
                <a:effectLst/>
                <a:latin typeface="medium-content-serif-font"/>
              </a:rPr>
              <a:t>, </a:t>
            </a:r>
            <a:r>
              <a:rPr lang="es-PY" b="0" i="0" dirty="0" err="1">
                <a:solidFill>
                  <a:srgbClr val="111111"/>
                </a:solidFill>
                <a:effectLst/>
                <a:latin typeface="medium-content-serif-font"/>
              </a:rPr>
              <a:t>Contiki</a:t>
            </a:r>
            <a:r>
              <a:rPr lang="es-PY" b="0" i="0" dirty="0">
                <a:solidFill>
                  <a:srgbClr val="111111"/>
                </a:solidFill>
                <a:effectLst/>
                <a:latin typeface="medium-content-serif-font"/>
              </a:rPr>
              <a:t>, </a:t>
            </a:r>
            <a:r>
              <a:rPr lang="es-PY" b="0" i="0" dirty="0" err="1">
                <a:solidFill>
                  <a:srgbClr val="111111"/>
                </a:solidFill>
                <a:effectLst/>
                <a:latin typeface="medium-content-serif-font"/>
              </a:rPr>
              <a:t>Zephyr</a:t>
            </a:r>
            <a:endParaRPr lang="es-PY" b="0" i="0" dirty="0">
              <a:solidFill>
                <a:srgbClr val="111111"/>
              </a:solidFill>
              <a:effectLst/>
              <a:latin typeface="medium-content-serif-font"/>
            </a:endParaRPr>
          </a:p>
          <a:p>
            <a:pPr algn="l">
              <a:buFont typeface="Arial" panose="020B0604020202020204" pitchFamily="34" charset="0"/>
              <a:buChar char="•"/>
            </a:pPr>
            <a:r>
              <a:rPr lang="es-PY" b="0" i="0" dirty="0">
                <a:solidFill>
                  <a:srgbClr val="111111"/>
                </a:solidFill>
                <a:effectLst/>
                <a:latin typeface="medium-content-serif-font"/>
              </a:rPr>
              <a:t>Linux integrado</a:t>
            </a:r>
          </a:p>
          <a:p>
            <a:pPr algn="l">
              <a:buFont typeface="Arial" panose="020B0604020202020204" pitchFamily="34" charset="0"/>
              <a:buChar char="•"/>
            </a:pPr>
            <a:r>
              <a:rPr lang="es-PY" b="0" i="0" dirty="0">
                <a:solidFill>
                  <a:srgbClr val="111111"/>
                </a:solidFill>
                <a:effectLst/>
                <a:latin typeface="medium-content-serif-font"/>
              </a:rPr>
              <a:t>Control de versiones del código fuente</a:t>
            </a:r>
          </a:p>
          <a:p>
            <a:pPr algn="l">
              <a:buFont typeface="Arial" panose="020B0604020202020204" pitchFamily="34" charset="0"/>
              <a:buChar char="•"/>
            </a:pPr>
            <a:r>
              <a:rPr lang="es-PY" b="0" i="0" dirty="0">
                <a:solidFill>
                  <a:srgbClr val="111111"/>
                </a:solidFill>
                <a:effectLst/>
                <a:latin typeface="medium-content-serif-font"/>
              </a:rPr>
              <a:t>Seguridad física y de la información</a:t>
            </a:r>
          </a:p>
          <a:p>
            <a:pPr algn="l">
              <a:buFont typeface="Arial" panose="020B0604020202020204" pitchFamily="34" charset="0"/>
              <a:buChar char="•"/>
            </a:pPr>
            <a:r>
              <a:rPr lang="es-PY" b="0" i="0" dirty="0">
                <a:solidFill>
                  <a:srgbClr val="111111"/>
                </a:solidFill>
                <a:effectLst/>
                <a:latin typeface="medium-content-serif-font"/>
              </a:rPr>
              <a:t>Plataformas: Texas Instruments, ARM </a:t>
            </a:r>
            <a:r>
              <a:rPr lang="es-PY" b="0" i="0" dirty="0" err="1">
                <a:solidFill>
                  <a:srgbClr val="111111"/>
                </a:solidFill>
                <a:effectLst/>
                <a:latin typeface="medium-content-serif-font"/>
              </a:rPr>
              <a:t>Cortex</a:t>
            </a:r>
            <a:r>
              <a:rPr lang="es-PY" b="0" i="0" dirty="0">
                <a:solidFill>
                  <a:srgbClr val="111111"/>
                </a:solidFill>
                <a:effectLst/>
                <a:latin typeface="medium-content-serif-font"/>
              </a:rPr>
              <a:t>, AVR, Microchip, Arduino, Raspberry Pi</a:t>
            </a:r>
          </a:p>
          <a:p>
            <a:endParaRPr lang="es-PY" dirty="0"/>
          </a:p>
        </p:txBody>
      </p:sp>
      <p:pic>
        <p:nvPicPr>
          <p:cNvPr id="5" name="Imagen 4">
            <a:extLst>
              <a:ext uri="{FF2B5EF4-FFF2-40B4-BE49-F238E27FC236}">
                <a16:creationId xmlns:a16="http://schemas.microsoft.com/office/drawing/2014/main" id="{1D87282C-CFAA-2497-8375-70823194F71B}"/>
              </a:ext>
            </a:extLst>
          </p:cNvPr>
          <p:cNvPicPr>
            <a:picLocks noChangeAspect="1"/>
          </p:cNvPicPr>
          <p:nvPr/>
        </p:nvPicPr>
        <p:blipFill>
          <a:blip r:embed="rId3"/>
          <a:stretch>
            <a:fillRect/>
          </a:stretch>
        </p:blipFill>
        <p:spPr>
          <a:xfrm>
            <a:off x="297880" y="4293095"/>
            <a:ext cx="3844468" cy="2315945"/>
          </a:xfrm>
          <a:prstGeom prst="rect">
            <a:avLst/>
          </a:prstGeom>
        </p:spPr>
      </p:pic>
      <p:pic>
        <p:nvPicPr>
          <p:cNvPr id="4098" name="Picture 2">
            <a:extLst>
              <a:ext uri="{FF2B5EF4-FFF2-40B4-BE49-F238E27FC236}">
                <a16:creationId xmlns:a16="http://schemas.microsoft.com/office/drawing/2014/main" id="{3B2CD1B5-B188-5696-7975-66641221F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010" y="4365103"/>
            <a:ext cx="2674303" cy="2315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561B03C-D088-73BF-CCDC-1541915E8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772816"/>
            <a:ext cx="2160240" cy="1620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511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7B577-BCE5-921F-E97E-BD56D9F5CA0D}"/>
              </a:ext>
            </a:extLst>
          </p:cNvPr>
          <p:cNvSpPr>
            <a:spLocks noGrp="1"/>
          </p:cNvSpPr>
          <p:nvPr>
            <p:ph type="title"/>
          </p:nvPr>
        </p:nvSpPr>
        <p:spPr>
          <a:xfrm>
            <a:off x="179512" y="248959"/>
            <a:ext cx="7772400" cy="563562"/>
          </a:xfrm>
        </p:spPr>
        <p:txBody>
          <a:bodyPr>
            <a:normAutofit fontScale="90000"/>
          </a:bodyPr>
          <a:lstStyle/>
          <a:p>
            <a:r>
              <a:rPr lang="es-PY" dirty="0"/>
              <a:t>Wireless </a:t>
            </a:r>
            <a:r>
              <a:rPr lang="es-PY" dirty="0" err="1"/>
              <a:t>Comunications</a:t>
            </a:r>
            <a:r>
              <a:rPr lang="es-PY" dirty="0"/>
              <a:t> </a:t>
            </a:r>
            <a:r>
              <a:rPr lang="es-PY" dirty="0" err="1"/>
              <a:t>Experts</a:t>
            </a:r>
            <a:endParaRPr lang="es-PY" dirty="0"/>
          </a:p>
        </p:txBody>
      </p:sp>
      <p:sp>
        <p:nvSpPr>
          <p:cNvPr id="3" name="Marcador de contenido 2">
            <a:extLst>
              <a:ext uri="{FF2B5EF4-FFF2-40B4-BE49-F238E27FC236}">
                <a16:creationId xmlns:a16="http://schemas.microsoft.com/office/drawing/2014/main" id="{89E222E4-93CF-2796-09F0-14B0F997EE00}"/>
              </a:ext>
            </a:extLst>
          </p:cNvPr>
          <p:cNvSpPr>
            <a:spLocks noGrp="1"/>
          </p:cNvSpPr>
          <p:nvPr>
            <p:ph sz="quarter" idx="1"/>
          </p:nvPr>
        </p:nvSpPr>
        <p:spPr>
          <a:xfrm>
            <a:off x="323528" y="812521"/>
            <a:ext cx="8064896" cy="3624591"/>
          </a:xfrm>
        </p:spPr>
        <p:txBody>
          <a:bodyPr>
            <a:normAutofit/>
          </a:bodyPr>
          <a:lstStyle/>
          <a:p>
            <a:pPr algn="l">
              <a:buFont typeface="Arial" panose="020B0604020202020204" pitchFamily="34" charset="0"/>
              <a:buChar char="•"/>
            </a:pPr>
            <a:r>
              <a:rPr lang="es-PY" b="0" i="0" dirty="0">
                <a:solidFill>
                  <a:srgbClr val="111111"/>
                </a:solidFill>
                <a:effectLst/>
                <a:latin typeface="medium-content-serif-font"/>
              </a:rPr>
              <a:t>Simulación de red</a:t>
            </a:r>
          </a:p>
          <a:p>
            <a:pPr algn="l">
              <a:buFont typeface="Arial" panose="020B0604020202020204" pitchFamily="34" charset="0"/>
              <a:buChar char="•"/>
            </a:pPr>
            <a:r>
              <a:rPr lang="es-PY" b="0" i="0" dirty="0">
                <a:solidFill>
                  <a:srgbClr val="111111"/>
                </a:solidFill>
                <a:effectLst/>
                <a:latin typeface="medium-content-serif-font"/>
              </a:rPr>
              <a:t>Red de malla inalámbrica</a:t>
            </a:r>
          </a:p>
          <a:p>
            <a:pPr algn="l">
              <a:buFont typeface="Arial" panose="020B0604020202020204" pitchFamily="34" charset="0"/>
              <a:buChar char="•"/>
            </a:pPr>
            <a:r>
              <a:rPr lang="es-PY" b="0" i="0" dirty="0">
                <a:solidFill>
                  <a:srgbClr val="111111"/>
                </a:solidFill>
                <a:effectLst/>
                <a:latin typeface="medium-content-serif-font"/>
              </a:rPr>
              <a:t>Buena comprensión de la propagación inalámbrica.</a:t>
            </a:r>
          </a:p>
          <a:p>
            <a:pPr algn="l">
              <a:buFont typeface="Arial" panose="020B0604020202020204" pitchFamily="34" charset="0"/>
              <a:buChar char="•"/>
            </a:pPr>
            <a:r>
              <a:rPr lang="es-PY" b="0" i="0" dirty="0">
                <a:solidFill>
                  <a:srgbClr val="111111"/>
                </a:solidFill>
                <a:effectLst/>
                <a:latin typeface="medium-content-serif-font"/>
              </a:rPr>
              <a:t>Buena comprensión del consumo de energía.</a:t>
            </a:r>
          </a:p>
          <a:p>
            <a:pPr algn="l">
              <a:buFont typeface="Arial" panose="020B0604020202020204" pitchFamily="34" charset="0"/>
              <a:buChar char="•"/>
            </a:pPr>
            <a:r>
              <a:rPr lang="es-PY" b="0" i="0" dirty="0">
                <a:solidFill>
                  <a:srgbClr val="111111"/>
                </a:solidFill>
                <a:effectLst/>
                <a:latin typeface="medium-content-serif-font"/>
              </a:rPr>
              <a:t>Protocolos: TCP /IP, IPv4, IPv6, RPL, TLS, </a:t>
            </a:r>
            <a:r>
              <a:rPr lang="es-PY" b="0" i="0" dirty="0" err="1">
                <a:solidFill>
                  <a:srgbClr val="111111"/>
                </a:solidFill>
                <a:effectLst/>
                <a:latin typeface="medium-content-serif-font"/>
              </a:rPr>
              <a:t>WiFi</a:t>
            </a:r>
            <a:r>
              <a:rPr lang="es-PY" b="0" i="0" dirty="0">
                <a:solidFill>
                  <a:srgbClr val="111111"/>
                </a:solidFill>
                <a:effectLst/>
                <a:latin typeface="medium-content-serif-font"/>
              </a:rPr>
              <a:t>, Bluetooth, 6lowpan, ZigBee, </a:t>
            </a:r>
            <a:r>
              <a:rPr lang="es-PY" b="0" i="0" dirty="0" err="1">
                <a:solidFill>
                  <a:srgbClr val="111111"/>
                </a:solidFill>
                <a:effectLst/>
                <a:latin typeface="medium-content-serif-font"/>
              </a:rPr>
              <a:t>Thread</a:t>
            </a:r>
            <a:r>
              <a:rPr lang="es-PY" b="0" i="0" dirty="0">
                <a:solidFill>
                  <a:srgbClr val="111111"/>
                </a:solidFill>
                <a:effectLst/>
                <a:latin typeface="medium-content-serif-font"/>
              </a:rPr>
              <a:t>, </a:t>
            </a:r>
            <a:r>
              <a:rPr lang="es-PY" b="0" i="0" dirty="0" err="1">
                <a:solidFill>
                  <a:srgbClr val="111111"/>
                </a:solidFill>
                <a:effectLst/>
                <a:latin typeface="medium-content-serif-font"/>
              </a:rPr>
              <a:t>LoRA</a:t>
            </a:r>
            <a:r>
              <a:rPr lang="es-PY" b="0" i="0" dirty="0">
                <a:solidFill>
                  <a:srgbClr val="111111"/>
                </a:solidFill>
                <a:effectLst/>
                <a:latin typeface="medium-content-serif-font"/>
              </a:rPr>
              <a:t>, MQTT, </a:t>
            </a:r>
            <a:r>
              <a:rPr lang="es-PY" b="0" i="0" dirty="0" err="1">
                <a:solidFill>
                  <a:srgbClr val="111111"/>
                </a:solidFill>
                <a:effectLst/>
                <a:latin typeface="medium-content-serif-font"/>
              </a:rPr>
              <a:t>CoAP</a:t>
            </a:r>
            <a:endParaRPr lang="es-PY" b="0" i="0" dirty="0">
              <a:solidFill>
                <a:srgbClr val="111111"/>
              </a:solidFill>
              <a:effectLst/>
              <a:latin typeface="medium-content-serif-font"/>
            </a:endParaRPr>
          </a:p>
          <a:p>
            <a:endParaRPr lang="es-PY" dirty="0"/>
          </a:p>
        </p:txBody>
      </p:sp>
      <p:pic>
        <p:nvPicPr>
          <p:cNvPr id="5122" name="Picture 2" descr="5G wireless communication systems: Vision and challenges | Semantic Scholar">
            <a:extLst>
              <a:ext uri="{FF2B5EF4-FFF2-40B4-BE49-F238E27FC236}">
                <a16:creationId xmlns:a16="http://schemas.microsoft.com/office/drawing/2014/main" id="{3FD41C71-69E7-CD97-F57A-727DAB120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78" y="3592096"/>
            <a:ext cx="4649046" cy="28136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AB7FFDE-7538-5E58-6562-AF10D95DF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798" y="3528251"/>
            <a:ext cx="4032448" cy="308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472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7B577-BCE5-921F-E97E-BD56D9F5CA0D}"/>
              </a:ext>
            </a:extLst>
          </p:cNvPr>
          <p:cNvSpPr>
            <a:spLocks noGrp="1"/>
          </p:cNvSpPr>
          <p:nvPr>
            <p:ph type="title"/>
          </p:nvPr>
        </p:nvSpPr>
        <p:spPr>
          <a:xfrm>
            <a:off x="179512" y="248959"/>
            <a:ext cx="7772400" cy="563562"/>
          </a:xfrm>
        </p:spPr>
        <p:txBody>
          <a:bodyPr>
            <a:normAutofit fontScale="90000"/>
          </a:bodyPr>
          <a:lstStyle/>
          <a:p>
            <a:r>
              <a:rPr lang="es-PY" dirty="0" err="1"/>
              <a:t>Backend</a:t>
            </a:r>
            <a:r>
              <a:rPr lang="es-PY" dirty="0"/>
              <a:t> </a:t>
            </a:r>
            <a:r>
              <a:rPr lang="es-PY" dirty="0" err="1"/>
              <a:t>developers</a:t>
            </a:r>
            <a:endParaRPr lang="es-PY" dirty="0"/>
          </a:p>
        </p:txBody>
      </p:sp>
      <p:sp>
        <p:nvSpPr>
          <p:cNvPr id="3" name="Marcador de contenido 2">
            <a:extLst>
              <a:ext uri="{FF2B5EF4-FFF2-40B4-BE49-F238E27FC236}">
                <a16:creationId xmlns:a16="http://schemas.microsoft.com/office/drawing/2014/main" id="{89E222E4-93CF-2796-09F0-14B0F997EE00}"/>
              </a:ext>
            </a:extLst>
          </p:cNvPr>
          <p:cNvSpPr>
            <a:spLocks noGrp="1"/>
          </p:cNvSpPr>
          <p:nvPr>
            <p:ph sz="quarter" idx="1"/>
          </p:nvPr>
        </p:nvSpPr>
        <p:spPr>
          <a:xfrm>
            <a:off x="323528" y="812521"/>
            <a:ext cx="8820472" cy="3624591"/>
          </a:xfrm>
        </p:spPr>
        <p:txBody>
          <a:bodyPr>
            <a:normAutofit/>
          </a:bodyPr>
          <a:lstStyle/>
          <a:p>
            <a:pPr algn="l">
              <a:buFont typeface="Arial" panose="020B0604020202020204" pitchFamily="34" charset="0"/>
              <a:buChar char="•"/>
            </a:pPr>
            <a:r>
              <a:rPr lang="es-PY" b="0" i="0" dirty="0" err="1">
                <a:solidFill>
                  <a:srgbClr val="111111"/>
                </a:solidFill>
                <a:effectLst/>
                <a:latin typeface="medium-content-serif-font"/>
              </a:rPr>
              <a:t>Programming</a:t>
            </a:r>
            <a:r>
              <a:rPr lang="es-PY" b="0" i="0" dirty="0">
                <a:solidFill>
                  <a:srgbClr val="111111"/>
                </a:solidFill>
                <a:effectLst/>
                <a:latin typeface="medium-content-serif-font"/>
              </a:rPr>
              <a:t> </a:t>
            </a:r>
            <a:r>
              <a:rPr lang="es-PY" b="0" i="0" dirty="0" err="1">
                <a:solidFill>
                  <a:srgbClr val="111111"/>
                </a:solidFill>
                <a:effectLst/>
                <a:latin typeface="medium-content-serif-font"/>
              </a:rPr>
              <a:t>languages</a:t>
            </a:r>
            <a:r>
              <a:rPr lang="es-PY" b="0" i="0" dirty="0">
                <a:solidFill>
                  <a:srgbClr val="111111"/>
                </a:solidFill>
                <a:effectLst/>
                <a:latin typeface="medium-content-serif-font"/>
              </a:rPr>
              <a:t>: </a:t>
            </a:r>
            <a:r>
              <a:rPr lang="es-PY" b="0" i="0" dirty="0" err="1">
                <a:solidFill>
                  <a:srgbClr val="111111"/>
                </a:solidFill>
                <a:effectLst/>
                <a:latin typeface="medium-content-serif-font"/>
              </a:rPr>
              <a:t>Javascript</a:t>
            </a:r>
            <a:r>
              <a:rPr lang="es-PY" b="0" i="0" dirty="0">
                <a:solidFill>
                  <a:srgbClr val="111111"/>
                </a:solidFill>
                <a:effectLst/>
                <a:latin typeface="medium-content-serif-font"/>
              </a:rPr>
              <a:t>, </a:t>
            </a:r>
            <a:r>
              <a:rPr lang="es-PY" b="0" i="0" dirty="0" err="1">
                <a:solidFill>
                  <a:srgbClr val="111111"/>
                </a:solidFill>
                <a:effectLst/>
                <a:latin typeface="medium-content-serif-font"/>
              </a:rPr>
              <a:t>Go</a:t>
            </a:r>
            <a:r>
              <a:rPr lang="es-PY" b="0" i="0" dirty="0">
                <a:solidFill>
                  <a:srgbClr val="111111"/>
                </a:solidFill>
                <a:effectLst/>
                <a:latin typeface="medium-content-serif-font"/>
              </a:rPr>
              <a:t>, Python, Ruby</a:t>
            </a:r>
          </a:p>
          <a:p>
            <a:pPr algn="l">
              <a:buFont typeface="Arial" panose="020B0604020202020204" pitchFamily="34" charset="0"/>
              <a:buChar char="•"/>
            </a:pPr>
            <a:r>
              <a:rPr lang="es-PY" b="0" i="0" dirty="0" err="1">
                <a:solidFill>
                  <a:srgbClr val="111111"/>
                </a:solidFill>
                <a:effectLst/>
                <a:latin typeface="medium-content-serif-font"/>
              </a:rPr>
              <a:t>Database</a:t>
            </a:r>
            <a:r>
              <a:rPr lang="es-PY" b="0" i="0" dirty="0">
                <a:solidFill>
                  <a:srgbClr val="111111"/>
                </a:solidFill>
                <a:effectLst/>
                <a:latin typeface="medium-content-serif-font"/>
              </a:rPr>
              <a:t>: MySQL, MongoDB, Redis</a:t>
            </a:r>
          </a:p>
          <a:p>
            <a:pPr algn="l">
              <a:buFont typeface="Arial" panose="020B0604020202020204" pitchFamily="34" charset="0"/>
              <a:buChar char="•"/>
            </a:pPr>
            <a:r>
              <a:rPr lang="es-PY" b="0" i="0" dirty="0">
                <a:solidFill>
                  <a:srgbClr val="111111"/>
                </a:solidFill>
                <a:effectLst/>
                <a:latin typeface="medium-content-serif-font"/>
              </a:rPr>
              <a:t>DevOps </a:t>
            </a:r>
            <a:r>
              <a:rPr lang="es-PY" b="0" i="0" dirty="0" err="1">
                <a:solidFill>
                  <a:srgbClr val="111111"/>
                </a:solidFill>
                <a:effectLst/>
                <a:latin typeface="medium-content-serif-font"/>
              </a:rPr>
              <a:t>experience</a:t>
            </a:r>
            <a:endParaRPr lang="es-PY" b="0" i="0" dirty="0">
              <a:solidFill>
                <a:srgbClr val="111111"/>
              </a:solidFill>
              <a:effectLst/>
              <a:latin typeface="medium-content-serif-font"/>
            </a:endParaRPr>
          </a:p>
          <a:p>
            <a:pPr algn="l">
              <a:buFont typeface="Arial" panose="020B0604020202020204" pitchFamily="34" charset="0"/>
              <a:buChar char="•"/>
            </a:pPr>
            <a:r>
              <a:rPr lang="es-PY" b="0" i="0" dirty="0">
                <a:solidFill>
                  <a:srgbClr val="111111"/>
                </a:solidFill>
                <a:effectLst/>
                <a:latin typeface="medium-content-serif-font"/>
              </a:rPr>
              <a:t>Cloud </a:t>
            </a:r>
            <a:r>
              <a:rPr lang="es-PY" b="0" i="0" dirty="0" err="1">
                <a:solidFill>
                  <a:srgbClr val="111111"/>
                </a:solidFill>
                <a:effectLst/>
                <a:latin typeface="medium-content-serif-font"/>
              </a:rPr>
              <a:t>platforms</a:t>
            </a:r>
            <a:r>
              <a:rPr lang="es-PY" b="0" i="0" dirty="0">
                <a:solidFill>
                  <a:srgbClr val="111111"/>
                </a:solidFill>
                <a:effectLst/>
                <a:latin typeface="medium-content-serif-font"/>
              </a:rPr>
              <a:t>: Amazon AWS, </a:t>
            </a:r>
            <a:r>
              <a:rPr lang="es-PY" b="0" i="0" dirty="0" err="1">
                <a:solidFill>
                  <a:srgbClr val="111111"/>
                </a:solidFill>
                <a:effectLst/>
                <a:latin typeface="medium-content-serif-font"/>
              </a:rPr>
              <a:t>Heroku</a:t>
            </a:r>
            <a:r>
              <a:rPr lang="es-PY" b="0" i="0" dirty="0">
                <a:solidFill>
                  <a:srgbClr val="111111"/>
                </a:solidFill>
                <a:effectLst/>
                <a:latin typeface="medium-content-serif-font"/>
              </a:rPr>
              <a:t>, Microsoft Azure</a:t>
            </a:r>
          </a:p>
        </p:txBody>
      </p:sp>
      <p:pic>
        <p:nvPicPr>
          <p:cNvPr id="5" name="Imagen 4">
            <a:extLst>
              <a:ext uri="{FF2B5EF4-FFF2-40B4-BE49-F238E27FC236}">
                <a16:creationId xmlns:a16="http://schemas.microsoft.com/office/drawing/2014/main" id="{01ED1A96-F325-46FD-0AFD-28B0FBA4707F}"/>
              </a:ext>
            </a:extLst>
          </p:cNvPr>
          <p:cNvPicPr>
            <a:picLocks noChangeAspect="1"/>
          </p:cNvPicPr>
          <p:nvPr/>
        </p:nvPicPr>
        <p:blipFill rotWithShape="1">
          <a:blip r:embed="rId2"/>
          <a:srcRect l="11413" t="12552" r="10625"/>
          <a:stretch/>
        </p:blipFill>
        <p:spPr>
          <a:xfrm>
            <a:off x="179512" y="3933056"/>
            <a:ext cx="3243592" cy="2448272"/>
          </a:xfrm>
          <a:prstGeom prst="rect">
            <a:avLst/>
          </a:prstGeom>
        </p:spPr>
      </p:pic>
      <p:pic>
        <p:nvPicPr>
          <p:cNvPr id="6" name="Imagen 5">
            <a:extLst>
              <a:ext uri="{FF2B5EF4-FFF2-40B4-BE49-F238E27FC236}">
                <a16:creationId xmlns:a16="http://schemas.microsoft.com/office/drawing/2014/main" id="{3F6F7371-70BE-33BC-9EB9-01E4189B2319}"/>
              </a:ext>
            </a:extLst>
          </p:cNvPr>
          <p:cNvPicPr>
            <a:picLocks noChangeAspect="1"/>
          </p:cNvPicPr>
          <p:nvPr/>
        </p:nvPicPr>
        <p:blipFill>
          <a:blip r:embed="rId3"/>
          <a:stretch>
            <a:fillRect/>
          </a:stretch>
        </p:blipFill>
        <p:spPr>
          <a:xfrm>
            <a:off x="3864429" y="3763305"/>
            <a:ext cx="4956043" cy="2787774"/>
          </a:xfrm>
          <a:prstGeom prst="rect">
            <a:avLst/>
          </a:prstGeom>
        </p:spPr>
      </p:pic>
    </p:spTree>
    <p:extLst>
      <p:ext uri="{BB962C8B-B14F-4D97-AF65-F5344CB8AC3E}">
        <p14:creationId xmlns:p14="http://schemas.microsoft.com/office/powerpoint/2010/main" val="320413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7B577-BCE5-921F-E97E-BD56D9F5CA0D}"/>
              </a:ext>
            </a:extLst>
          </p:cNvPr>
          <p:cNvSpPr>
            <a:spLocks noGrp="1"/>
          </p:cNvSpPr>
          <p:nvPr>
            <p:ph type="title"/>
          </p:nvPr>
        </p:nvSpPr>
        <p:spPr>
          <a:xfrm>
            <a:off x="179512" y="248959"/>
            <a:ext cx="7772400" cy="563562"/>
          </a:xfrm>
        </p:spPr>
        <p:txBody>
          <a:bodyPr>
            <a:normAutofit fontScale="90000"/>
          </a:bodyPr>
          <a:lstStyle/>
          <a:p>
            <a:r>
              <a:rPr lang="es-PY" dirty="0" err="1"/>
              <a:t>Frontend</a:t>
            </a:r>
            <a:r>
              <a:rPr lang="es-PY" dirty="0"/>
              <a:t> </a:t>
            </a:r>
            <a:r>
              <a:rPr lang="es-PY" dirty="0" err="1"/>
              <a:t>Developers</a:t>
            </a:r>
            <a:endParaRPr lang="es-PY" dirty="0"/>
          </a:p>
        </p:txBody>
      </p:sp>
      <p:sp>
        <p:nvSpPr>
          <p:cNvPr id="3" name="Marcador de contenido 2">
            <a:extLst>
              <a:ext uri="{FF2B5EF4-FFF2-40B4-BE49-F238E27FC236}">
                <a16:creationId xmlns:a16="http://schemas.microsoft.com/office/drawing/2014/main" id="{89E222E4-93CF-2796-09F0-14B0F997EE00}"/>
              </a:ext>
            </a:extLst>
          </p:cNvPr>
          <p:cNvSpPr>
            <a:spLocks noGrp="1"/>
          </p:cNvSpPr>
          <p:nvPr>
            <p:ph sz="quarter" idx="1"/>
          </p:nvPr>
        </p:nvSpPr>
        <p:spPr>
          <a:xfrm>
            <a:off x="323528" y="812521"/>
            <a:ext cx="8496944" cy="2184431"/>
          </a:xfrm>
        </p:spPr>
        <p:txBody>
          <a:bodyPr>
            <a:normAutofit/>
          </a:bodyPr>
          <a:lstStyle/>
          <a:p>
            <a:pPr algn="l">
              <a:buFont typeface="Arial" panose="020B0604020202020204" pitchFamily="34" charset="0"/>
              <a:buChar char="•"/>
            </a:pPr>
            <a:r>
              <a:rPr lang="es-PY" b="0" i="0" dirty="0">
                <a:solidFill>
                  <a:srgbClr val="111111"/>
                </a:solidFill>
                <a:effectLst/>
                <a:latin typeface="medium-content-serif-font"/>
              </a:rPr>
              <a:t>Diseño de interfaz de usuario /UX</a:t>
            </a:r>
          </a:p>
          <a:p>
            <a:pPr algn="l">
              <a:buFont typeface="Arial" panose="020B0604020202020204" pitchFamily="34" charset="0"/>
              <a:buChar char="•"/>
            </a:pPr>
            <a:r>
              <a:rPr lang="es-PY" b="0" i="0" dirty="0">
                <a:solidFill>
                  <a:srgbClr val="111111"/>
                </a:solidFill>
                <a:effectLst/>
                <a:latin typeface="medium-content-serif-font"/>
              </a:rPr>
              <a:t>Experiencia con entrevistas a usuarios y  HCI</a:t>
            </a:r>
          </a:p>
          <a:p>
            <a:pPr algn="l">
              <a:buFont typeface="Arial" panose="020B0604020202020204" pitchFamily="34" charset="0"/>
              <a:buChar char="•"/>
            </a:pPr>
            <a:r>
              <a:rPr lang="es-PY" b="0" i="0" dirty="0">
                <a:solidFill>
                  <a:srgbClr val="111111"/>
                </a:solidFill>
                <a:effectLst/>
                <a:latin typeface="medium-content-serif-font"/>
              </a:rPr>
              <a:t>HTML , CSS, JavaScript</a:t>
            </a:r>
          </a:p>
          <a:p>
            <a:pPr algn="l">
              <a:buFont typeface="Arial" panose="020B0604020202020204" pitchFamily="34" charset="0"/>
              <a:buChar char="•"/>
            </a:pPr>
            <a:r>
              <a:rPr lang="es-PY" b="0" i="0" dirty="0" err="1">
                <a:solidFill>
                  <a:srgbClr val="111111"/>
                </a:solidFill>
                <a:effectLst/>
                <a:latin typeface="medium-content-serif-font"/>
              </a:rPr>
              <a:t>Frameworks</a:t>
            </a:r>
            <a:r>
              <a:rPr lang="es-PY" b="0" i="0" dirty="0">
                <a:solidFill>
                  <a:srgbClr val="111111"/>
                </a:solidFill>
                <a:effectLst/>
                <a:latin typeface="medium-content-serif-font"/>
              </a:rPr>
              <a:t> de desarrollo web: Vue.js, </a:t>
            </a:r>
            <a:r>
              <a:rPr lang="es-PY" b="0" i="0" dirty="0" err="1">
                <a:solidFill>
                  <a:srgbClr val="111111"/>
                </a:solidFill>
                <a:effectLst/>
                <a:latin typeface="medium-content-serif-font"/>
              </a:rPr>
              <a:t>React</a:t>
            </a:r>
            <a:r>
              <a:rPr lang="es-PY" b="0" i="0" dirty="0">
                <a:solidFill>
                  <a:srgbClr val="111111"/>
                </a:solidFill>
                <a:effectLst/>
                <a:latin typeface="medium-content-serif-font"/>
              </a:rPr>
              <a:t>, Bootstrap</a:t>
            </a:r>
          </a:p>
          <a:p>
            <a:pPr marL="0" indent="0">
              <a:buNone/>
            </a:pPr>
            <a:endParaRPr lang="es-PY" dirty="0"/>
          </a:p>
        </p:txBody>
      </p:sp>
      <p:pic>
        <p:nvPicPr>
          <p:cNvPr id="5" name="Imagen 4">
            <a:extLst>
              <a:ext uri="{FF2B5EF4-FFF2-40B4-BE49-F238E27FC236}">
                <a16:creationId xmlns:a16="http://schemas.microsoft.com/office/drawing/2014/main" id="{78619A1B-381E-134E-2D71-82B081E11C44}"/>
              </a:ext>
            </a:extLst>
          </p:cNvPr>
          <p:cNvPicPr>
            <a:picLocks noChangeAspect="1"/>
          </p:cNvPicPr>
          <p:nvPr/>
        </p:nvPicPr>
        <p:blipFill rotWithShape="1">
          <a:blip r:embed="rId3"/>
          <a:srcRect l="22590"/>
          <a:stretch/>
        </p:blipFill>
        <p:spPr>
          <a:xfrm>
            <a:off x="179512" y="3429000"/>
            <a:ext cx="4248472" cy="3180041"/>
          </a:xfrm>
          <a:prstGeom prst="rect">
            <a:avLst/>
          </a:prstGeom>
        </p:spPr>
      </p:pic>
      <p:pic>
        <p:nvPicPr>
          <p:cNvPr id="7170" name="Picture 2" descr="Top 12 Front-end Developer Tools for 2021">
            <a:extLst>
              <a:ext uri="{FF2B5EF4-FFF2-40B4-BE49-F238E27FC236}">
                <a16:creationId xmlns:a16="http://schemas.microsoft.com/office/drawing/2014/main" id="{89378C75-E332-95C5-7AD2-E115F02EA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05064"/>
            <a:ext cx="4307920"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572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5300</TotalTime>
  <Words>2153</Words>
  <Application>Microsoft Office PowerPoint</Application>
  <PresentationFormat>Presentación en pantalla (4:3)</PresentationFormat>
  <Paragraphs>210</Paragraphs>
  <Slides>30</Slides>
  <Notes>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30</vt:i4>
      </vt:variant>
    </vt:vector>
  </HeadingPairs>
  <TitlesOfParts>
    <vt:vector size="39" baseType="lpstr">
      <vt:lpstr>Arial</vt:lpstr>
      <vt:lpstr>Calibri</vt:lpstr>
      <vt:lpstr>Franklin Gothic Book</vt:lpstr>
      <vt:lpstr>medium-content-serif-font</vt:lpstr>
      <vt:lpstr>Perpetua</vt:lpstr>
      <vt:lpstr>Poppins</vt:lpstr>
      <vt:lpstr>Wingdings</vt:lpstr>
      <vt:lpstr>Wingdings 2</vt:lpstr>
      <vt:lpstr>Equidad</vt:lpstr>
      <vt:lpstr>Casos de uso – Blogs de Adam Dunkels http://dunkels.com/adam/ </vt:lpstr>
      <vt:lpstr>Casos de uso – Blogs de Adam Dunkels http://dunkels.com/adam/ </vt:lpstr>
      <vt:lpstr>Habilitades técnicas necesarias para proyectos profesionales de IoT</vt:lpstr>
      <vt:lpstr>Perfiles profesionales</vt:lpstr>
      <vt:lpstr>Hardware designers</vt:lpstr>
      <vt:lpstr>Embebed firmware developers</vt:lpstr>
      <vt:lpstr>Wireless Comunications Experts</vt:lpstr>
      <vt:lpstr>Backend developers</vt:lpstr>
      <vt:lpstr>Frontend Developers</vt:lpstr>
      <vt:lpstr>App Developers</vt:lpstr>
      <vt:lpstr>Data Scientists </vt:lpstr>
      <vt:lpstr>Conclusiones</vt:lpstr>
      <vt:lpstr>¿Qué es un prototipo IoT?</vt:lpstr>
      <vt:lpstr>¿Cómo debe ser un prototipo IoT y que debe esperar de él?</vt:lpstr>
      <vt:lpstr>Interfaz de usuario</vt:lpstr>
      <vt:lpstr>El hardware</vt:lpstr>
      <vt:lpstr>El software</vt:lpstr>
      <vt:lpstr>La conectividad</vt:lpstr>
      <vt:lpstr>Conclusiones</vt:lpstr>
      <vt:lpstr>¿Qué sucede en una red mesh inalámbrica IPV6 de 100 saltos?</vt:lpstr>
      <vt:lpstr>Red de malla inálambrica</vt:lpstr>
      <vt:lpstr>Testbed (Plataforma de pruebas)</vt:lpstr>
      <vt:lpstr>Testbed (Plataforma de pruebas)</vt:lpstr>
      <vt:lpstr>Los nodos en acción</vt:lpstr>
      <vt:lpstr>Los nodos en acción</vt:lpstr>
      <vt:lpstr>Los nodos en acción</vt:lpstr>
      <vt:lpstr>En el simulador</vt:lpstr>
      <vt:lpstr>En el simulador</vt:lpstr>
      <vt:lpstr>Conclusión</vt:lpstr>
      <vt:lpstr>Créditos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Álgebra Lineal</dc:title>
  <dc:subject/>
  <dc:creator>Ariel Guerrero</dc:creator>
  <cp:keywords/>
  <dc:description/>
  <cp:lastModifiedBy>Gregorio Ariel Guerrero Moral</cp:lastModifiedBy>
  <cp:revision>110</cp:revision>
  <cp:lastPrinted>2023-05-11T21:07:57Z</cp:lastPrinted>
  <dcterms:created xsi:type="dcterms:W3CDTF">2015-03-02T13:24:06Z</dcterms:created>
  <dcterms:modified xsi:type="dcterms:W3CDTF">2023-06-01T17:16:59Z</dcterms:modified>
  <cp:category/>
</cp:coreProperties>
</file>